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jpeg" Extension="jpg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notesMaster+xml" PartName="/ppt/notesMasters/notesMaster1.xml"/>
  <Override ContentType="application/vnd.openxmlformats-officedocument.presentationml.handoutMaster+xml" PartName="/ppt/handoutMasters/handout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8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handoutMasterIdLst>
    <p:handoutMasterId r:id="rId41"/>
  </p:handoutMasterIdLst>
  <p:sldIdLst>
    <p:sldId id="294" r:id="rId2"/>
    <p:sldId id="298" r:id="rId3"/>
    <p:sldId id="259" r:id="rId4"/>
    <p:sldId id="260" r:id="rId5"/>
    <p:sldId id="261" r:id="rId6"/>
    <p:sldId id="262" r:id="rId7"/>
    <p:sldId id="263" r:id="rId8"/>
    <p:sldId id="264" r:id="rId9"/>
    <p:sldId id="299" r:id="rId10"/>
    <p:sldId id="267" r:id="rId11"/>
    <p:sldId id="301" r:id="rId12"/>
    <p:sldId id="302" r:id="rId13"/>
    <p:sldId id="271" r:id="rId14"/>
    <p:sldId id="269" r:id="rId15"/>
    <p:sldId id="273" r:id="rId16"/>
    <p:sldId id="274" r:id="rId17"/>
    <p:sldId id="304" r:id="rId18"/>
    <p:sldId id="306" r:id="rId19"/>
    <p:sldId id="316" r:id="rId20"/>
    <p:sldId id="310" r:id="rId21"/>
    <p:sldId id="307" r:id="rId22"/>
    <p:sldId id="305" r:id="rId23"/>
    <p:sldId id="309" r:id="rId24"/>
    <p:sldId id="272" r:id="rId25"/>
    <p:sldId id="270" r:id="rId26"/>
    <p:sldId id="311" r:id="rId27"/>
    <p:sldId id="313" r:id="rId28"/>
    <p:sldId id="277" r:id="rId29"/>
    <p:sldId id="280" r:id="rId30"/>
    <p:sldId id="281" r:id="rId31"/>
    <p:sldId id="317" r:id="rId32"/>
    <p:sldId id="314" r:id="rId33"/>
    <p:sldId id="285" r:id="rId34"/>
    <p:sldId id="286" r:id="rId35"/>
    <p:sldId id="289" r:id="rId36"/>
    <p:sldId id="292" r:id="rId37"/>
    <p:sldId id="322" r:id="rId38"/>
    <p:sldId id="293" r:id="rId39"/>
  </p:sldIdLst>
  <p:sldSz cx="12192000" cy="6858000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2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27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9051B6A-7969-42A9-8DEC-181051486EF3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3AFFD-AE31-4950-82C8-A4A56124B7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273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6AFE21-B627-46E5-B34A-0B31D952F73F}" type="datetimeFigureOut">
              <a:rPr lang="en-US" smtClean="0"/>
              <a:t>27/05/2024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BDC3A2-7F7F-462C-A78E-1EF0F52EF85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5578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933450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1" name="Google Shape;141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42" name="Google Shape;142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3</a:t>
            </a:fld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3161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933450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0" name="Google Shape;210;p1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The Finnish education system today consists of </a:t>
            </a:r>
            <a:r>
              <a:rPr lang="en-US" b="1">
                <a:solidFill>
                  <a:schemeClr val="dk1"/>
                </a:solidFill>
              </a:rPr>
              <a:t>early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b="1">
                <a:solidFill>
                  <a:schemeClr val="dk1"/>
                </a:solidFill>
              </a:rPr>
              <a:t>childhood education and care</a:t>
            </a:r>
            <a:r>
              <a:rPr lang="en-US">
                <a:solidFill>
                  <a:schemeClr val="dk1"/>
                </a:solidFill>
              </a:rPr>
              <a:t>, one-year </a:t>
            </a:r>
            <a:r>
              <a:rPr lang="en-US" b="1">
                <a:solidFill>
                  <a:schemeClr val="dk1"/>
                </a:solidFill>
              </a:rPr>
              <a:t>pre-primary education</a:t>
            </a:r>
            <a:r>
              <a:rPr lang="en-US">
                <a:solidFill>
                  <a:schemeClr val="dk1"/>
                </a:solidFill>
              </a:rPr>
              <a:t>, nine-year </a:t>
            </a:r>
            <a:r>
              <a:rPr lang="en-US" b="1">
                <a:solidFill>
                  <a:schemeClr val="dk1"/>
                </a:solidFill>
              </a:rPr>
              <a:t>basic education</a:t>
            </a:r>
            <a:r>
              <a:rPr lang="en-US">
                <a:solidFill>
                  <a:schemeClr val="dk1"/>
                </a:solidFill>
              </a:rPr>
              <a:t>, </a:t>
            </a:r>
            <a:r>
              <a:rPr lang="en-US" b="1">
                <a:solidFill>
                  <a:schemeClr val="dk1"/>
                </a:solidFill>
              </a:rPr>
              <a:t>upper</a:t>
            </a:r>
            <a:r>
              <a:rPr lang="en-US">
                <a:solidFill>
                  <a:schemeClr val="dk1"/>
                </a:solidFill>
              </a:rPr>
              <a:t> </a:t>
            </a:r>
            <a:r>
              <a:rPr lang="en-US" b="1">
                <a:solidFill>
                  <a:schemeClr val="dk1"/>
                </a:solidFill>
              </a:rPr>
              <a:t>secondary</a:t>
            </a:r>
            <a:r>
              <a:rPr lang="en-US">
                <a:solidFill>
                  <a:schemeClr val="dk1"/>
                </a:solidFill>
              </a:rPr>
              <a:t> (general or vocational) and </a:t>
            </a:r>
            <a:r>
              <a:rPr lang="en-US" b="1">
                <a:solidFill>
                  <a:schemeClr val="dk1"/>
                </a:solidFill>
              </a:rPr>
              <a:t>higher education.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>
                <a:solidFill>
                  <a:schemeClr val="dk1"/>
                </a:solidFill>
              </a:rPr>
              <a:t>Additionally, lifelong/continuous learning is emphasized and </a:t>
            </a:r>
            <a:r>
              <a:rPr lang="en-US" b="1">
                <a:solidFill>
                  <a:schemeClr val="dk1"/>
                </a:solidFill>
              </a:rPr>
              <a:t>adult education is available at all levels </a:t>
            </a:r>
            <a:r>
              <a:rPr lang="en-US">
                <a:solidFill>
                  <a:schemeClr val="dk1"/>
                </a:solidFill>
              </a:rPr>
              <a:t>of education and in non-formal education</a:t>
            </a:r>
            <a:r>
              <a:rPr lang="en-US" b="1">
                <a:solidFill>
                  <a:schemeClr val="dk1"/>
                </a:solidFill>
              </a:rPr>
              <a:t>.</a:t>
            </a:r>
            <a:r>
              <a:rPr lang="en-US">
                <a:solidFill>
                  <a:schemeClr val="dk1"/>
                </a:solidFill>
              </a:rPr>
              <a:t> It is no coincidence that in Finland enrolment in adult education ranks among the highest in the world together with other Nordic countries.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11" name="Google Shape;211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fld id="{00000000-1234-1234-1234-123412341234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  <a:tabLst/>
                <a:defRPr/>
              </a:pPr>
              <a:t>4</a:t>
            </a:fld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2221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58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933450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2253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59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6" name="Google Shape;246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933450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979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64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4" name="Google Shape;26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933450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496677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7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7038" y="933450"/>
            <a:ext cx="5943600" cy="334486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31402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31" name="Google Shape;731;p13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0970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" name="Google Shape;821;g2c16c2a1d91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2" name="Google Shape;822;g2c16c2a1d91_0_182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869731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Flag">
  <p:cSld name="Flag">
    <p:bg>
      <p:bgPr>
        <a:solidFill>
          <a:schemeClr val="accent1"/>
        </a:solid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4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4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4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oogle Shape;21;p34"/>
          <p:cNvGrpSpPr/>
          <p:nvPr/>
        </p:nvGrpSpPr>
        <p:grpSpPr>
          <a:xfrm>
            <a:off x="4175817" y="2257545"/>
            <a:ext cx="3840000" cy="2342911"/>
            <a:chOff x="6372200" y="3003798"/>
            <a:chExt cx="720725" cy="439738"/>
          </a:xfrm>
        </p:grpSpPr>
        <p:sp>
          <p:nvSpPr>
            <p:cNvPr id="22" name="Google Shape;22;p34"/>
            <p:cNvSpPr/>
            <p:nvPr/>
          </p:nvSpPr>
          <p:spPr>
            <a:xfrm>
              <a:off x="6372200" y="3003798"/>
              <a:ext cx="720725" cy="439738"/>
            </a:xfrm>
            <a:custGeom>
              <a:avLst/>
              <a:gdLst/>
              <a:ahLst/>
              <a:cxnLst/>
              <a:rect l="l" t="t" r="r" b="b"/>
              <a:pathLst>
                <a:path w="454" h="277" extrusionOk="0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endParaRPr>
            </a:p>
          </p:txBody>
        </p:sp>
        <p:sp>
          <p:nvSpPr>
            <p:cNvPr id="23" name="Google Shape;23;p34"/>
            <p:cNvSpPr/>
            <p:nvPr/>
          </p:nvSpPr>
          <p:spPr>
            <a:xfrm>
              <a:off x="6372200" y="3003798"/>
              <a:ext cx="720725" cy="439738"/>
            </a:xfrm>
            <a:custGeom>
              <a:avLst/>
              <a:gdLst/>
              <a:ahLst/>
              <a:cxnLst/>
              <a:rect l="l" t="t" r="r" b="b"/>
              <a:pathLst>
                <a:path w="454" h="277" extrusionOk="0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72513793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Gray">
  <p:cSld name="Title and Content Gray">
    <p:bg>
      <p:bgPr>
        <a:solidFill>
          <a:schemeClr val="accent2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4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44"/>
          <p:cNvSpPr txBox="1">
            <a:spLocks noGrp="1"/>
          </p:cNvSpPr>
          <p:nvPr>
            <p:ph type="body" idx="1"/>
          </p:nvPr>
        </p:nvSpPr>
        <p:spPr>
          <a:xfrm>
            <a:off x="2446867" y="1989666"/>
            <a:ext cx="7298267" cy="383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44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4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44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5" name="Google Shape;85;p44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grpSp>
        <p:nvGrpSpPr>
          <p:cNvPr id="86" name="Google Shape;86;p44"/>
          <p:cNvGrpSpPr/>
          <p:nvPr/>
        </p:nvGrpSpPr>
        <p:grpSpPr>
          <a:xfrm>
            <a:off x="624418" y="645585"/>
            <a:ext cx="784037" cy="478367"/>
            <a:chOff x="6372200" y="3003798"/>
            <a:chExt cx="720725" cy="439738"/>
          </a:xfrm>
        </p:grpSpPr>
        <p:sp>
          <p:nvSpPr>
            <p:cNvPr id="87" name="Google Shape;87;p44"/>
            <p:cNvSpPr/>
            <p:nvPr/>
          </p:nvSpPr>
          <p:spPr>
            <a:xfrm>
              <a:off x="6372200" y="3003798"/>
              <a:ext cx="720725" cy="439738"/>
            </a:xfrm>
            <a:custGeom>
              <a:avLst/>
              <a:gdLst/>
              <a:ahLst/>
              <a:cxnLst/>
              <a:rect l="l" t="t" r="r" b="b"/>
              <a:pathLst>
                <a:path w="454" h="277" extrusionOk="0">
                  <a:moveTo>
                    <a:pt x="202" y="101"/>
                  </a:moveTo>
                  <a:lnTo>
                    <a:pt x="454" y="101"/>
                  </a:lnTo>
                  <a:lnTo>
                    <a:pt x="454" y="0"/>
                  </a:lnTo>
                  <a:lnTo>
                    <a:pt x="202" y="0"/>
                  </a:lnTo>
                  <a:lnTo>
                    <a:pt x="202" y="101"/>
                  </a:lnTo>
                  <a:close/>
                  <a:moveTo>
                    <a:pt x="0" y="277"/>
                  </a:moveTo>
                  <a:lnTo>
                    <a:pt x="126" y="277"/>
                  </a:lnTo>
                  <a:lnTo>
                    <a:pt x="126" y="176"/>
                  </a:lnTo>
                  <a:lnTo>
                    <a:pt x="0" y="176"/>
                  </a:lnTo>
                  <a:lnTo>
                    <a:pt x="0" y="277"/>
                  </a:lnTo>
                  <a:close/>
                  <a:moveTo>
                    <a:pt x="0" y="101"/>
                  </a:moveTo>
                  <a:lnTo>
                    <a:pt x="126" y="101"/>
                  </a:lnTo>
                  <a:lnTo>
                    <a:pt x="126" y="0"/>
                  </a:lnTo>
                  <a:lnTo>
                    <a:pt x="0" y="0"/>
                  </a:lnTo>
                  <a:lnTo>
                    <a:pt x="0" y="101"/>
                  </a:lnTo>
                  <a:close/>
                  <a:moveTo>
                    <a:pt x="202" y="277"/>
                  </a:moveTo>
                  <a:lnTo>
                    <a:pt x="454" y="277"/>
                  </a:lnTo>
                  <a:lnTo>
                    <a:pt x="454" y="176"/>
                  </a:lnTo>
                  <a:lnTo>
                    <a:pt x="202" y="176"/>
                  </a:lnTo>
                  <a:lnTo>
                    <a:pt x="202" y="277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endParaRPr>
            </a:p>
          </p:txBody>
        </p:sp>
        <p:sp>
          <p:nvSpPr>
            <p:cNvPr id="88" name="Google Shape;88;p44"/>
            <p:cNvSpPr/>
            <p:nvPr/>
          </p:nvSpPr>
          <p:spPr>
            <a:xfrm>
              <a:off x="6372200" y="3003798"/>
              <a:ext cx="720725" cy="439738"/>
            </a:xfrm>
            <a:custGeom>
              <a:avLst/>
              <a:gdLst/>
              <a:ahLst/>
              <a:cxnLst/>
              <a:rect l="l" t="t" r="r" b="b"/>
              <a:pathLst>
                <a:path w="454" h="277" extrusionOk="0">
                  <a:moveTo>
                    <a:pt x="126" y="0"/>
                  </a:moveTo>
                  <a:lnTo>
                    <a:pt x="126" y="101"/>
                  </a:lnTo>
                  <a:lnTo>
                    <a:pt x="0" y="101"/>
                  </a:lnTo>
                  <a:lnTo>
                    <a:pt x="0" y="176"/>
                  </a:lnTo>
                  <a:lnTo>
                    <a:pt x="126" y="176"/>
                  </a:lnTo>
                  <a:lnTo>
                    <a:pt x="126" y="277"/>
                  </a:lnTo>
                  <a:lnTo>
                    <a:pt x="202" y="277"/>
                  </a:lnTo>
                  <a:lnTo>
                    <a:pt x="202" y="176"/>
                  </a:lnTo>
                  <a:lnTo>
                    <a:pt x="454" y="176"/>
                  </a:lnTo>
                  <a:lnTo>
                    <a:pt x="454" y="101"/>
                  </a:lnTo>
                  <a:lnTo>
                    <a:pt x="202" y="101"/>
                  </a:lnTo>
                  <a:lnTo>
                    <a:pt x="202" y="0"/>
                  </a:lnTo>
                  <a:lnTo>
                    <a:pt x="1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83530427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bg>
      <p:bgPr>
        <a:solidFill>
          <a:schemeClr val="accent1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45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Finlandica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45"/>
          <p:cNvSpPr txBox="1">
            <a:spLocks noGrp="1"/>
          </p:cNvSpPr>
          <p:nvPr>
            <p:ph type="body" idx="1"/>
          </p:nvPr>
        </p:nvSpPr>
        <p:spPr>
          <a:xfrm>
            <a:off x="2446867" y="1989666"/>
            <a:ext cx="7298267" cy="383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800"/>
              <a:buFont typeface="Finlandica"/>
              <a:buAutoNum type="arabicPeriod"/>
              <a:defRPr b="1">
                <a:solidFill>
                  <a:schemeClr val="lt1"/>
                </a:solidFill>
              </a:defRPr>
            </a:lvl1pPr>
            <a:lvl2pPr marL="1219170" lvl="1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600"/>
              <a:buChar char="–"/>
              <a:defRPr>
                <a:solidFill>
                  <a:schemeClr val="lt1"/>
                </a:solidFill>
              </a:defRPr>
            </a:lvl2pPr>
            <a:lvl3pPr marL="1828754" lvl="2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45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5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45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5" name="Google Shape;95;p45"/>
          <p:cNvSpPr/>
          <p:nvPr/>
        </p:nvSpPr>
        <p:spPr>
          <a:xfrm>
            <a:off x="624418" y="645585"/>
            <a:ext cx="784037" cy="478367"/>
          </a:xfrm>
          <a:custGeom>
            <a:avLst/>
            <a:gdLst/>
            <a:ahLst/>
            <a:cxnLst/>
            <a:rect l="l" t="t" r="r" b="b"/>
            <a:pathLst>
              <a:path w="454" h="277" extrusionOk="0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96" name="Google Shape;96;p45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165487798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">
  <p:cSld name="Section Header 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46"/>
          <p:cNvSpPr txBox="1">
            <a:spLocks noGrp="1"/>
          </p:cNvSpPr>
          <p:nvPr>
            <p:ph type="title"/>
          </p:nvPr>
        </p:nvSpPr>
        <p:spPr>
          <a:xfrm>
            <a:off x="2446866" y="1989667"/>
            <a:ext cx="7298268" cy="172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Finlandica"/>
              <a:buNone/>
              <a:defRPr sz="3733" b="1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6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6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46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282905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 " type="twoObj">
  <p:cSld name="Two Content 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7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47"/>
          <p:cNvSpPr txBox="1">
            <a:spLocks noGrp="1"/>
          </p:cNvSpPr>
          <p:nvPr>
            <p:ph type="body" idx="1"/>
          </p:nvPr>
        </p:nvSpPr>
        <p:spPr>
          <a:xfrm>
            <a:off x="2446867" y="1989667"/>
            <a:ext cx="3553123" cy="383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1pPr>
            <a:lvl2pPr marL="1219170" lvl="1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2133"/>
            </a:lvl2pPr>
            <a:lvl3pPr marL="1828754" lvl="2" indent="-423323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867"/>
            </a:lvl3pPr>
            <a:lvl4pPr marL="2438339" lvl="3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600"/>
            </a:lvl4pPr>
            <a:lvl5pPr marL="3047924" lvl="4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5pPr>
            <a:lvl6pPr marL="3657509" lvl="5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5" name="Google Shape;105;p47"/>
          <p:cNvSpPr txBox="1">
            <a:spLocks noGrp="1"/>
          </p:cNvSpPr>
          <p:nvPr>
            <p:ph type="body" idx="2"/>
          </p:nvPr>
        </p:nvSpPr>
        <p:spPr>
          <a:xfrm>
            <a:off x="6197600" y="1989667"/>
            <a:ext cx="3547533" cy="383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1pPr>
            <a:lvl2pPr marL="1219170" lvl="1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2133"/>
            </a:lvl2pPr>
            <a:lvl3pPr marL="1828754" lvl="2" indent="-423323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867"/>
            </a:lvl3pPr>
            <a:lvl4pPr marL="2438339" lvl="3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600"/>
            </a:lvl4pPr>
            <a:lvl5pPr marL="3047924" lvl="4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5pPr>
            <a:lvl6pPr marL="3657509" lvl="5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6pPr>
            <a:lvl7pPr marL="4267093" lvl="6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7pPr>
            <a:lvl8pPr marL="4876678" lvl="7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8pPr>
            <a:lvl9pPr marL="5486263" lvl="8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9pPr>
          </a:lstStyle>
          <a:p>
            <a:endParaRPr/>
          </a:p>
        </p:txBody>
      </p:sp>
      <p:sp>
        <p:nvSpPr>
          <p:cNvPr id="106" name="Google Shape;106;p47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7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47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37230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" type="twoTxTwoObj">
  <p:cSld name="Comparison 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8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Finlandic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48"/>
          <p:cNvSpPr txBox="1">
            <a:spLocks noGrp="1"/>
          </p:cNvSpPr>
          <p:nvPr>
            <p:ph type="body" idx="1"/>
          </p:nvPr>
        </p:nvSpPr>
        <p:spPr>
          <a:xfrm>
            <a:off x="2446867" y="1989668"/>
            <a:ext cx="3553123" cy="38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 b="0"/>
            </a:lvl1pPr>
            <a:lvl2pPr marL="1219170" lvl="1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12" name="Google Shape;112;p48"/>
          <p:cNvSpPr txBox="1">
            <a:spLocks noGrp="1"/>
          </p:cNvSpPr>
          <p:nvPr>
            <p:ph type="body" idx="2"/>
          </p:nvPr>
        </p:nvSpPr>
        <p:spPr>
          <a:xfrm>
            <a:off x="2446867" y="2372884"/>
            <a:ext cx="3549651" cy="345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1pPr>
            <a:lvl2pPr marL="1219170" lvl="1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2133"/>
            </a:lvl2pPr>
            <a:lvl3pPr marL="1828754" lvl="2" indent="-423323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867"/>
            </a:lvl3pPr>
            <a:lvl4pPr marL="2438339" lvl="3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600"/>
            </a:lvl4pPr>
            <a:lvl5pPr marL="3047924" lvl="4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5pPr>
            <a:lvl6pPr marL="3657509" lvl="5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13" name="Google Shape;113;p48"/>
          <p:cNvSpPr txBox="1">
            <a:spLocks noGrp="1"/>
          </p:cNvSpPr>
          <p:nvPr>
            <p:ph type="body" idx="3"/>
          </p:nvPr>
        </p:nvSpPr>
        <p:spPr>
          <a:xfrm>
            <a:off x="6192012" y="1989668"/>
            <a:ext cx="3553123" cy="38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 b="0"/>
            </a:lvl1pPr>
            <a:lvl2pPr marL="1219170" lvl="1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14" name="Google Shape;114;p48"/>
          <p:cNvSpPr txBox="1">
            <a:spLocks noGrp="1"/>
          </p:cNvSpPr>
          <p:nvPr>
            <p:ph type="body" idx="4"/>
          </p:nvPr>
        </p:nvSpPr>
        <p:spPr>
          <a:xfrm>
            <a:off x="6193370" y="2372884"/>
            <a:ext cx="3551765" cy="345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1pPr>
            <a:lvl2pPr marL="1219170" lvl="1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2133"/>
            </a:lvl2pPr>
            <a:lvl3pPr marL="1828754" lvl="2" indent="-423323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867"/>
            </a:lvl3pPr>
            <a:lvl4pPr marL="2438339" lvl="3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600"/>
            </a:lvl4pPr>
            <a:lvl5pPr marL="3047924" lvl="4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5pPr>
            <a:lvl6pPr marL="3657509" lvl="5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15" name="Google Shape;115;p48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48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48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101854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Headline">
  <p:cSld name="Content with Headline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9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Finlandica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49"/>
          <p:cNvSpPr txBox="1">
            <a:spLocks noGrp="1"/>
          </p:cNvSpPr>
          <p:nvPr>
            <p:ph type="body" idx="1"/>
          </p:nvPr>
        </p:nvSpPr>
        <p:spPr>
          <a:xfrm>
            <a:off x="2446867" y="1989668"/>
            <a:ext cx="7298267" cy="383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609585" lvl="0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None/>
              <a:defRPr sz="1867" b="0"/>
            </a:lvl1pPr>
            <a:lvl2pPr marL="1219170" lvl="1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2000"/>
              <a:buNone/>
              <a:defRPr sz="2667" b="1"/>
            </a:lvl2pPr>
            <a:lvl3pPr marL="1828754" lvl="2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2400" b="1"/>
            </a:lvl3pPr>
            <a:lvl4pPr marL="2438339" lvl="3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4pPr>
            <a:lvl5pPr marL="3047924" lvl="4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5pPr>
            <a:lvl6pPr marL="3657509" lvl="5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6pPr>
            <a:lvl7pPr marL="4267093" lvl="6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7pPr>
            <a:lvl8pPr marL="4876678" lvl="7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8pPr>
            <a:lvl9pPr marL="5486263" lvl="8" indent="-304792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None/>
              <a:defRPr sz="2133" b="1"/>
            </a:lvl9pPr>
          </a:lstStyle>
          <a:p>
            <a:endParaRPr/>
          </a:p>
        </p:txBody>
      </p:sp>
      <p:sp>
        <p:nvSpPr>
          <p:cNvPr id="121" name="Google Shape;121;p49"/>
          <p:cNvSpPr txBox="1">
            <a:spLocks noGrp="1"/>
          </p:cNvSpPr>
          <p:nvPr>
            <p:ph type="body" idx="2"/>
          </p:nvPr>
        </p:nvSpPr>
        <p:spPr>
          <a:xfrm>
            <a:off x="2446867" y="2372884"/>
            <a:ext cx="7298267" cy="3456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 sz="2400"/>
            </a:lvl1pPr>
            <a:lvl2pPr marL="1219170" lvl="1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–"/>
              <a:defRPr sz="2133"/>
            </a:lvl2pPr>
            <a:lvl3pPr marL="1828754" lvl="2" indent="-423323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•"/>
              <a:defRPr sz="1867"/>
            </a:lvl3pPr>
            <a:lvl4pPr marL="2438339" lvl="3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–"/>
              <a:defRPr sz="1600"/>
            </a:lvl4pPr>
            <a:lvl5pPr marL="3047924" lvl="4" indent="-40639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200"/>
              <a:buChar char="•"/>
              <a:defRPr sz="1600"/>
            </a:lvl5pPr>
            <a:lvl6pPr marL="3657509" lvl="5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6pPr>
            <a:lvl7pPr marL="4267093" lvl="6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7pPr>
            <a:lvl8pPr marL="4876678" lvl="7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8pPr>
            <a:lvl9pPr marL="5486263" lvl="8" indent="-440256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600"/>
              <a:buChar char="•"/>
              <a:defRPr sz="2133"/>
            </a:lvl9pPr>
          </a:lstStyle>
          <a:p>
            <a:endParaRPr/>
          </a:p>
        </p:txBody>
      </p:sp>
      <p:sp>
        <p:nvSpPr>
          <p:cNvPr id="122" name="Google Shape;122;p49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49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49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33159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" type="titleOnly">
  <p:cSld name="Title Only 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0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0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0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50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952765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ubtitle">
  <p:cSld name="Title and Subtitle"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04" name="Google Shape;404;p31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5" name="Google Shape;405;p31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6419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010 Text and Image">
  <p:cSld name="010 Text and Image">
    <p:spTree>
      <p:nvGrpSpPr>
        <p:cNvPr id="1" name="Shape 4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" name="Google Shape;424;p13"/>
          <p:cNvSpPr/>
          <p:nvPr/>
        </p:nvSpPr>
        <p:spPr>
          <a:xfrm>
            <a:off x="0" y="5064596"/>
            <a:ext cx="2660700" cy="1793400"/>
          </a:xfrm>
          <a:prstGeom prst="rtTriangl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13"/>
          <p:cNvSpPr/>
          <p:nvPr/>
        </p:nvSpPr>
        <p:spPr>
          <a:xfrm>
            <a:off x="462403" y="589064"/>
            <a:ext cx="11267100" cy="5832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190500" dist="88900" dir="2700000" algn="t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6" name="Google Shape;426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37188" y="-76188"/>
            <a:ext cx="1878419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pic>
        <p:nvPicPr>
          <p:cNvPr id="427" name="Google Shape;427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652588" y="-76188"/>
            <a:ext cx="1878418" cy="970517"/>
          </a:xfrm>
          <a:prstGeom prst="rect">
            <a:avLst/>
          </a:prstGeom>
          <a:noFill/>
          <a:ln>
            <a:noFill/>
          </a:ln>
          <a:effectLst>
            <a:outerShdw blurRad="50800" dist="38100" dir="10800000" algn="r" rotWithShape="0">
              <a:srgbClr val="000000">
                <a:alpha val="40000"/>
              </a:srgbClr>
            </a:outerShdw>
          </a:effectLst>
        </p:spPr>
      </p:pic>
      <p:sp>
        <p:nvSpPr>
          <p:cNvPr id="428" name="Google Shape;428;p13"/>
          <p:cNvSpPr txBox="1">
            <a:spLocks noGrp="1"/>
          </p:cNvSpPr>
          <p:nvPr>
            <p:ph type="title"/>
          </p:nvPr>
        </p:nvSpPr>
        <p:spPr>
          <a:xfrm>
            <a:off x="868475" y="1727000"/>
            <a:ext cx="4458300" cy="237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2pPr>
            <a:lvl3pPr lvl="2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3pPr>
            <a:lvl4pPr lvl="3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4pPr>
            <a:lvl5pPr lvl="4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5pPr>
            <a:lvl6pPr lvl="5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6pPr>
            <a:lvl7pPr lvl="6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7pPr>
            <a:lvl8pPr lvl="7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8pPr>
            <a:lvl9pPr lvl="8" rtl="0">
              <a:spcBef>
                <a:spcPts val="0"/>
              </a:spcBef>
              <a:spcAft>
                <a:spcPts val="0"/>
              </a:spcAft>
              <a:buSzPts val="15000"/>
              <a:buNone/>
              <a:defRPr sz="15000"/>
            </a:lvl9pPr>
          </a:lstStyle>
          <a:p>
            <a:endParaRPr/>
          </a:p>
        </p:txBody>
      </p:sp>
      <p:sp>
        <p:nvSpPr>
          <p:cNvPr id="429" name="Google Shape;429;p13"/>
          <p:cNvSpPr txBox="1">
            <a:spLocks noGrp="1"/>
          </p:cNvSpPr>
          <p:nvPr>
            <p:ph type="subTitle" idx="1"/>
          </p:nvPr>
        </p:nvSpPr>
        <p:spPr>
          <a:xfrm>
            <a:off x="868475" y="5029775"/>
            <a:ext cx="4458300" cy="717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2pPr>
            <a:lvl3pPr lvl="2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3pPr>
            <a:lvl4pPr lvl="3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4pPr>
            <a:lvl5pPr lvl="4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5pPr>
            <a:lvl6pPr lvl="5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6pPr>
            <a:lvl7pPr lvl="6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7pPr>
            <a:lvl8pPr lvl="7" rtl="0">
              <a:spcBef>
                <a:spcPts val="2100"/>
              </a:spcBef>
              <a:spcAft>
                <a:spcPts val="0"/>
              </a:spcAft>
              <a:buSzPts val="1800"/>
              <a:buNone/>
              <a:defRPr sz="1800"/>
            </a:lvl8pPr>
            <a:lvl9pPr lvl="8" rtl="0">
              <a:spcBef>
                <a:spcPts val="2100"/>
              </a:spcBef>
              <a:spcAft>
                <a:spcPts val="210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430" name="Google Shape;430;p13"/>
          <p:cNvSpPr/>
          <p:nvPr/>
        </p:nvSpPr>
        <p:spPr>
          <a:xfrm rot="5400000">
            <a:off x="-462658" y="6119355"/>
            <a:ext cx="1131345" cy="114589"/>
          </a:xfrm>
          <a:custGeom>
            <a:avLst/>
            <a:gdLst/>
            <a:ahLst/>
            <a:cxnLst/>
            <a:rect l="l" t="t" r="r" b="b"/>
            <a:pathLst>
              <a:path w="919793" h="87640" extrusionOk="0">
                <a:moveTo>
                  <a:pt x="657321" y="73442"/>
                </a:moveTo>
                <a:cubicBezTo>
                  <a:pt x="659149" y="73404"/>
                  <a:pt x="660912" y="74128"/>
                  <a:pt x="662179" y="75442"/>
                </a:cubicBezTo>
                <a:cubicBezTo>
                  <a:pt x="663493" y="76709"/>
                  <a:pt x="664217" y="78471"/>
                  <a:pt x="664179" y="80300"/>
                </a:cubicBezTo>
                <a:cubicBezTo>
                  <a:pt x="664198" y="82148"/>
                  <a:pt x="663474" y="83939"/>
                  <a:pt x="662179" y="85253"/>
                </a:cubicBezTo>
                <a:cubicBezTo>
                  <a:pt x="660912" y="86568"/>
                  <a:pt x="659149" y="87291"/>
                  <a:pt x="657321" y="87253"/>
                </a:cubicBezTo>
                <a:cubicBezTo>
                  <a:pt x="655492" y="87291"/>
                  <a:pt x="653730" y="86568"/>
                  <a:pt x="652463" y="85253"/>
                </a:cubicBezTo>
                <a:cubicBezTo>
                  <a:pt x="651168" y="83939"/>
                  <a:pt x="650444" y="82148"/>
                  <a:pt x="650463" y="80300"/>
                </a:cubicBezTo>
                <a:cubicBezTo>
                  <a:pt x="650425" y="78471"/>
                  <a:pt x="651149" y="76709"/>
                  <a:pt x="652463" y="75442"/>
                </a:cubicBezTo>
                <a:cubicBezTo>
                  <a:pt x="653730" y="74128"/>
                  <a:pt x="655492" y="73404"/>
                  <a:pt x="657321" y="73442"/>
                </a:cubicBezTo>
                <a:close/>
                <a:moveTo>
                  <a:pt x="783051" y="31056"/>
                </a:moveTo>
                <a:cubicBezTo>
                  <a:pt x="776688" y="30989"/>
                  <a:pt x="770602" y="33618"/>
                  <a:pt x="766287" y="38295"/>
                </a:cubicBezTo>
                <a:cubicBezTo>
                  <a:pt x="761677" y="42876"/>
                  <a:pt x="759134" y="49134"/>
                  <a:pt x="759238" y="55630"/>
                </a:cubicBezTo>
                <a:cubicBezTo>
                  <a:pt x="759229" y="59935"/>
                  <a:pt x="760343" y="64174"/>
                  <a:pt x="762477" y="67917"/>
                </a:cubicBezTo>
                <a:cubicBezTo>
                  <a:pt x="764468" y="71632"/>
                  <a:pt x="767468" y="74709"/>
                  <a:pt x="771144" y="76776"/>
                </a:cubicBezTo>
                <a:cubicBezTo>
                  <a:pt x="774783" y="78804"/>
                  <a:pt x="778888" y="79852"/>
                  <a:pt x="783051" y="79824"/>
                </a:cubicBezTo>
                <a:cubicBezTo>
                  <a:pt x="787213" y="79843"/>
                  <a:pt x="791319" y="78795"/>
                  <a:pt x="794957" y="76776"/>
                </a:cubicBezTo>
                <a:cubicBezTo>
                  <a:pt x="798586" y="74652"/>
                  <a:pt x="801587" y="71594"/>
                  <a:pt x="803625" y="67917"/>
                </a:cubicBezTo>
                <a:cubicBezTo>
                  <a:pt x="805730" y="64165"/>
                  <a:pt x="806816" y="59926"/>
                  <a:pt x="806768" y="55630"/>
                </a:cubicBezTo>
                <a:cubicBezTo>
                  <a:pt x="806873" y="49134"/>
                  <a:pt x="804330" y="42876"/>
                  <a:pt x="799719" y="38295"/>
                </a:cubicBezTo>
                <a:cubicBezTo>
                  <a:pt x="795452" y="33608"/>
                  <a:pt x="789385" y="30979"/>
                  <a:pt x="783051" y="31056"/>
                </a:cubicBezTo>
                <a:close/>
                <a:moveTo>
                  <a:pt x="124778" y="30960"/>
                </a:moveTo>
                <a:cubicBezTo>
                  <a:pt x="120558" y="30922"/>
                  <a:pt x="116405" y="32046"/>
                  <a:pt x="112776" y="34198"/>
                </a:cubicBezTo>
                <a:cubicBezTo>
                  <a:pt x="109090" y="36332"/>
                  <a:pt x="106061" y="39428"/>
                  <a:pt x="104013" y="43152"/>
                </a:cubicBezTo>
                <a:cubicBezTo>
                  <a:pt x="101851" y="46886"/>
                  <a:pt x="100708" y="51124"/>
                  <a:pt x="100680" y="55439"/>
                </a:cubicBezTo>
                <a:cubicBezTo>
                  <a:pt x="100708" y="59754"/>
                  <a:pt x="101851" y="63993"/>
                  <a:pt x="104013" y="67726"/>
                </a:cubicBezTo>
                <a:cubicBezTo>
                  <a:pt x="106099" y="71489"/>
                  <a:pt x="109157" y="74613"/>
                  <a:pt x="112872" y="76775"/>
                </a:cubicBezTo>
                <a:cubicBezTo>
                  <a:pt x="116462" y="78956"/>
                  <a:pt x="120577" y="80109"/>
                  <a:pt x="124778" y="80109"/>
                </a:cubicBezTo>
                <a:cubicBezTo>
                  <a:pt x="129017" y="80080"/>
                  <a:pt x="133188" y="78966"/>
                  <a:pt x="136875" y="76870"/>
                </a:cubicBezTo>
                <a:cubicBezTo>
                  <a:pt x="140580" y="74822"/>
                  <a:pt x="143638" y="71784"/>
                  <a:pt x="145733" y="68107"/>
                </a:cubicBezTo>
                <a:cubicBezTo>
                  <a:pt x="147857" y="64297"/>
                  <a:pt x="148943" y="59992"/>
                  <a:pt x="148876" y="55630"/>
                </a:cubicBezTo>
                <a:cubicBezTo>
                  <a:pt x="149019" y="49057"/>
                  <a:pt x="146514" y="42714"/>
                  <a:pt x="141923" y="38008"/>
                </a:cubicBezTo>
                <a:cubicBezTo>
                  <a:pt x="137513" y="33484"/>
                  <a:pt x="131474" y="30950"/>
                  <a:pt x="125159" y="30960"/>
                </a:cubicBezTo>
                <a:close/>
                <a:moveTo>
                  <a:pt x="202407" y="30865"/>
                </a:moveTo>
                <a:cubicBezTo>
                  <a:pt x="196739" y="30751"/>
                  <a:pt x="191243" y="32836"/>
                  <a:pt x="187072" y="36675"/>
                </a:cubicBezTo>
                <a:cubicBezTo>
                  <a:pt x="183538" y="40104"/>
                  <a:pt x="181061" y="44467"/>
                  <a:pt x="179928" y="49248"/>
                </a:cubicBezTo>
                <a:lnTo>
                  <a:pt x="225267" y="49248"/>
                </a:lnTo>
                <a:cubicBezTo>
                  <a:pt x="224486" y="45619"/>
                  <a:pt x="222923" y="42209"/>
                  <a:pt x="220695" y="39247"/>
                </a:cubicBezTo>
                <a:cubicBezTo>
                  <a:pt x="218580" y="36618"/>
                  <a:pt x="215875" y="34522"/>
                  <a:pt x="212789" y="33151"/>
                </a:cubicBezTo>
                <a:cubicBezTo>
                  <a:pt x="209541" y="31636"/>
                  <a:pt x="205988" y="30865"/>
                  <a:pt x="202407" y="30865"/>
                </a:cubicBezTo>
                <a:close/>
                <a:moveTo>
                  <a:pt x="599885" y="30675"/>
                </a:moveTo>
                <a:cubicBezTo>
                  <a:pt x="595665" y="30637"/>
                  <a:pt x="591512" y="31761"/>
                  <a:pt x="587883" y="33914"/>
                </a:cubicBezTo>
                <a:cubicBezTo>
                  <a:pt x="584197" y="36047"/>
                  <a:pt x="581168" y="39143"/>
                  <a:pt x="579120" y="42867"/>
                </a:cubicBezTo>
                <a:cubicBezTo>
                  <a:pt x="576958" y="46601"/>
                  <a:pt x="575815" y="50839"/>
                  <a:pt x="575787" y="55154"/>
                </a:cubicBezTo>
                <a:cubicBezTo>
                  <a:pt x="575815" y="59469"/>
                  <a:pt x="576958" y="63708"/>
                  <a:pt x="579120" y="67442"/>
                </a:cubicBezTo>
                <a:cubicBezTo>
                  <a:pt x="581206" y="71204"/>
                  <a:pt x="584264" y="74328"/>
                  <a:pt x="587979" y="76490"/>
                </a:cubicBezTo>
                <a:cubicBezTo>
                  <a:pt x="591569" y="78672"/>
                  <a:pt x="595684" y="79824"/>
                  <a:pt x="599885" y="79824"/>
                </a:cubicBezTo>
                <a:cubicBezTo>
                  <a:pt x="604124" y="79796"/>
                  <a:pt x="608295" y="78681"/>
                  <a:pt x="611982" y="76586"/>
                </a:cubicBezTo>
                <a:cubicBezTo>
                  <a:pt x="615658" y="74509"/>
                  <a:pt x="618725" y="71480"/>
                  <a:pt x="620840" y="67823"/>
                </a:cubicBezTo>
                <a:cubicBezTo>
                  <a:pt x="622964" y="64013"/>
                  <a:pt x="624050" y="59707"/>
                  <a:pt x="623983" y="55345"/>
                </a:cubicBezTo>
                <a:cubicBezTo>
                  <a:pt x="624126" y="48773"/>
                  <a:pt x="621621" y="42429"/>
                  <a:pt x="617030" y="37724"/>
                </a:cubicBezTo>
                <a:cubicBezTo>
                  <a:pt x="612486" y="33209"/>
                  <a:pt x="606286" y="30770"/>
                  <a:pt x="599885" y="30961"/>
                </a:cubicBezTo>
                <a:close/>
                <a:moveTo>
                  <a:pt x="429673" y="30675"/>
                </a:moveTo>
                <a:cubicBezTo>
                  <a:pt x="425425" y="30627"/>
                  <a:pt x="421234" y="31751"/>
                  <a:pt x="417576" y="33913"/>
                </a:cubicBezTo>
                <a:cubicBezTo>
                  <a:pt x="413890" y="36047"/>
                  <a:pt x="410861" y="39142"/>
                  <a:pt x="408813" y="42867"/>
                </a:cubicBezTo>
                <a:cubicBezTo>
                  <a:pt x="406680" y="46610"/>
                  <a:pt x="405565" y="50848"/>
                  <a:pt x="405575" y="55154"/>
                </a:cubicBezTo>
                <a:cubicBezTo>
                  <a:pt x="405565" y="59459"/>
                  <a:pt x="406680" y="63698"/>
                  <a:pt x="408813" y="67441"/>
                </a:cubicBezTo>
                <a:cubicBezTo>
                  <a:pt x="410899" y="71203"/>
                  <a:pt x="413957" y="74328"/>
                  <a:pt x="417672" y="76490"/>
                </a:cubicBezTo>
                <a:cubicBezTo>
                  <a:pt x="421262" y="78671"/>
                  <a:pt x="425377" y="79823"/>
                  <a:pt x="429578" y="79823"/>
                </a:cubicBezTo>
                <a:cubicBezTo>
                  <a:pt x="433855" y="79785"/>
                  <a:pt x="438046" y="78671"/>
                  <a:pt x="441770" y="76585"/>
                </a:cubicBezTo>
                <a:cubicBezTo>
                  <a:pt x="445446" y="74528"/>
                  <a:pt x="448476" y="71499"/>
                  <a:pt x="450533" y="67822"/>
                </a:cubicBezTo>
                <a:cubicBezTo>
                  <a:pt x="452667" y="64012"/>
                  <a:pt x="453743" y="59707"/>
                  <a:pt x="453676" y="55344"/>
                </a:cubicBezTo>
                <a:cubicBezTo>
                  <a:pt x="453819" y="48772"/>
                  <a:pt x="451314" y="42428"/>
                  <a:pt x="446723" y="37723"/>
                </a:cubicBezTo>
                <a:cubicBezTo>
                  <a:pt x="442122" y="33122"/>
                  <a:pt x="435798" y="30665"/>
                  <a:pt x="429292" y="30960"/>
                </a:cubicBezTo>
                <a:close/>
                <a:moveTo>
                  <a:pt x="71723" y="24959"/>
                </a:moveTo>
                <a:lnTo>
                  <a:pt x="79819" y="24959"/>
                </a:lnTo>
                <a:lnTo>
                  <a:pt x="79819" y="85729"/>
                </a:lnTo>
                <a:lnTo>
                  <a:pt x="72009" y="85729"/>
                </a:lnTo>
                <a:close/>
                <a:moveTo>
                  <a:pt x="546544" y="24674"/>
                </a:moveTo>
                <a:lnTo>
                  <a:pt x="554355" y="24674"/>
                </a:lnTo>
                <a:lnTo>
                  <a:pt x="554355" y="85443"/>
                </a:lnTo>
                <a:lnTo>
                  <a:pt x="546544" y="85443"/>
                </a:lnTo>
                <a:close/>
                <a:moveTo>
                  <a:pt x="202311" y="23626"/>
                </a:moveTo>
                <a:cubicBezTo>
                  <a:pt x="211979" y="23283"/>
                  <a:pt x="221209" y="27655"/>
                  <a:pt x="227076" y="35342"/>
                </a:cubicBezTo>
                <a:cubicBezTo>
                  <a:pt x="231639" y="41285"/>
                  <a:pt x="234030" y="48620"/>
                  <a:pt x="233839" y="56106"/>
                </a:cubicBezTo>
                <a:lnTo>
                  <a:pt x="179166" y="56106"/>
                </a:lnTo>
                <a:cubicBezTo>
                  <a:pt x="179080" y="62545"/>
                  <a:pt x="181509" y="68765"/>
                  <a:pt x="185929" y="73442"/>
                </a:cubicBezTo>
                <a:cubicBezTo>
                  <a:pt x="190100" y="77937"/>
                  <a:pt x="195987" y="80433"/>
                  <a:pt x="202121" y="80300"/>
                </a:cubicBezTo>
                <a:cubicBezTo>
                  <a:pt x="205179" y="80290"/>
                  <a:pt x="208207" y="79738"/>
                  <a:pt x="211074" y="78680"/>
                </a:cubicBezTo>
                <a:cubicBezTo>
                  <a:pt x="213799" y="77661"/>
                  <a:pt x="216332" y="76213"/>
                  <a:pt x="218599" y="74394"/>
                </a:cubicBezTo>
                <a:cubicBezTo>
                  <a:pt x="221238" y="71784"/>
                  <a:pt x="223486" y="68793"/>
                  <a:pt x="225267" y="65536"/>
                </a:cubicBezTo>
                <a:lnTo>
                  <a:pt x="231839" y="69060"/>
                </a:lnTo>
                <a:cubicBezTo>
                  <a:pt x="229953" y="72880"/>
                  <a:pt x="227410" y="76328"/>
                  <a:pt x="224314" y="79252"/>
                </a:cubicBezTo>
                <a:cubicBezTo>
                  <a:pt x="221542" y="81824"/>
                  <a:pt x="218314" y="83862"/>
                  <a:pt x="214789" y="85253"/>
                </a:cubicBezTo>
                <a:cubicBezTo>
                  <a:pt x="210941" y="86643"/>
                  <a:pt x="206874" y="87320"/>
                  <a:pt x="202788" y="87253"/>
                </a:cubicBezTo>
                <a:cubicBezTo>
                  <a:pt x="193987" y="87834"/>
                  <a:pt x="185405" y="84319"/>
                  <a:pt x="179547" y="77728"/>
                </a:cubicBezTo>
                <a:cubicBezTo>
                  <a:pt x="174108" y="71699"/>
                  <a:pt x="171117" y="63850"/>
                  <a:pt x="171165" y="55725"/>
                </a:cubicBezTo>
                <a:cubicBezTo>
                  <a:pt x="171098" y="48267"/>
                  <a:pt x="173584" y="41000"/>
                  <a:pt x="178213" y="35151"/>
                </a:cubicBezTo>
                <a:cubicBezTo>
                  <a:pt x="183842" y="27560"/>
                  <a:pt x="192863" y="23245"/>
                  <a:pt x="202311" y="23626"/>
                </a:cubicBezTo>
                <a:close/>
                <a:moveTo>
                  <a:pt x="783051" y="23436"/>
                </a:moveTo>
                <a:cubicBezTo>
                  <a:pt x="791909" y="23207"/>
                  <a:pt x="800415" y="26903"/>
                  <a:pt x="806292" y="33532"/>
                </a:cubicBezTo>
                <a:cubicBezTo>
                  <a:pt x="811816" y="39514"/>
                  <a:pt x="814817" y="47391"/>
                  <a:pt x="814674" y="55535"/>
                </a:cubicBezTo>
                <a:cubicBezTo>
                  <a:pt x="814760" y="63812"/>
                  <a:pt x="811578" y="71785"/>
                  <a:pt x="805816" y="77728"/>
                </a:cubicBezTo>
                <a:cubicBezTo>
                  <a:pt x="799977" y="84062"/>
                  <a:pt x="791662" y="87539"/>
                  <a:pt x="783051" y="87253"/>
                </a:cubicBezTo>
                <a:cubicBezTo>
                  <a:pt x="774412" y="87558"/>
                  <a:pt x="766058" y="84081"/>
                  <a:pt x="760191" y="77728"/>
                </a:cubicBezTo>
                <a:cubicBezTo>
                  <a:pt x="754428" y="71785"/>
                  <a:pt x="751247" y="63812"/>
                  <a:pt x="751333" y="55535"/>
                </a:cubicBezTo>
                <a:cubicBezTo>
                  <a:pt x="751237" y="47429"/>
                  <a:pt x="754228" y="39600"/>
                  <a:pt x="759715" y="33627"/>
                </a:cubicBezTo>
                <a:cubicBezTo>
                  <a:pt x="765620" y="26969"/>
                  <a:pt x="774154" y="23236"/>
                  <a:pt x="783051" y="23436"/>
                </a:cubicBezTo>
                <a:close/>
                <a:moveTo>
                  <a:pt x="711804" y="23436"/>
                </a:moveTo>
                <a:cubicBezTo>
                  <a:pt x="715747" y="23407"/>
                  <a:pt x="719671" y="24017"/>
                  <a:pt x="723424" y="25246"/>
                </a:cubicBezTo>
                <a:cubicBezTo>
                  <a:pt x="726853" y="26322"/>
                  <a:pt x="730072" y="27960"/>
                  <a:pt x="732949" y="30103"/>
                </a:cubicBezTo>
                <a:cubicBezTo>
                  <a:pt x="735540" y="32170"/>
                  <a:pt x="737712" y="34732"/>
                  <a:pt x="739331" y="37628"/>
                </a:cubicBezTo>
                <a:lnTo>
                  <a:pt x="733139" y="41438"/>
                </a:lnTo>
                <a:cubicBezTo>
                  <a:pt x="728063" y="34466"/>
                  <a:pt x="719852" y="30475"/>
                  <a:pt x="711232" y="30770"/>
                </a:cubicBezTo>
                <a:cubicBezTo>
                  <a:pt x="704364" y="30570"/>
                  <a:pt x="697697" y="33142"/>
                  <a:pt x="692754" y="37914"/>
                </a:cubicBezTo>
                <a:cubicBezTo>
                  <a:pt x="687991" y="42410"/>
                  <a:pt x="685334" y="48696"/>
                  <a:pt x="685419" y="55249"/>
                </a:cubicBezTo>
                <a:cubicBezTo>
                  <a:pt x="685400" y="59640"/>
                  <a:pt x="686591" y="63955"/>
                  <a:pt x="688848" y="67727"/>
                </a:cubicBezTo>
                <a:cubicBezTo>
                  <a:pt x="691039" y="71756"/>
                  <a:pt x="694344" y="75061"/>
                  <a:pt x="698373" y="77252"/>
                </a:cubicBezTo>
                <a:cubicBezTo>
                  <a:pt x="702412" y="79414"/>
                  <a:pt x="706936" y="80529"/>
                  <a:pt x="711518" y="80491"/>
                </a:cubicBezTo>
                <a:cubicBezTo>
                  <a:pt x="720100" y="80624"/>
                  <a:pt x="728234" y="76661"/>
                  <a:pt x="733425" y="69823"/>
                </a:cubicBezTo>
                <a:lnTo>
                  <a:pt x="739616" y="73823"/>
                </a:lnTo>
                <a:cubicBezTo>
                  <a:pt x="736683" y="78205"/>
                  <a:pt x="732644" y="81719"/>
                  <a:pt x="727901" y="84015"/>
                </a:cubicBezTo>
                <a:cubicBezTo>
                  <a:pt x="722662" y="86482"/>
                  <a:pt x="716928" y="87720"/>
                  <a:pt x="711137" y="87634"/>
                </a:cubicBezTo>
                <a:cubicBezTo>
                  <a:pt x="702240" y="87806"/>
                  <a:pt x="693649" y="84367"/>
                  <a:pt x="687324" y="78109"/>
                </a:cubicBezTo>
                <a:cubicBezTo>
                  <a:pt x="681114" y="72375"/>
                  <a:pt x="677647" y="64270"/>
                  <a:pt x="677799" y="55821"/>
                </a:cubicBezTo>
                <a:cubicBezTo>
                  <a:pt x="677790" y="50058"/>
                  <a:pt x="679342" y="44400"/>
                  <a:pt x="682276" y="39438"/>
                </a:cubicBezTo>
                <a:cubicBezTo>
                  <a:pt x="685162" y="34437"/>
                  <a:pt x="689382" y="30351"/>
                  <a:pt x="694468" y="27627"/>
                </a:cubicBezTo>
                <a:cubicBezTo>
                  <a:pt x="699802" y="24808"/>
                  <a:pt x="705765" y="23369"/>
                  <a:pt x="711804" y="23436"/>
                </a:cubicBezTo>
                <a:close/>
                <a:moveTo>
                  <a:pt x="262414" y="23245"/>
                </a:moveTo>
                <a:cubicBezTo>
                  <a:pt x="268786" y="23798"/>
                  <a:pt x="274692" y="26807"/>
                  <a:pt x="278892" y="31627"/>
                </a:cubicBezTo>
                <a:lnTo>
                  <a:pt x="273939" y="36771"/>
                </a:lnTo>
                <a:cubicBezTo>
                  <a:pt x="270777" y="33246"/>
                  <a:pt x="266376" y="31094"/>
                  <a:pt x="261652" y="30770"/>
                </a:cubicBezTo>
                <a:cubicBezTo>
                  <a:pt x="259223" y="30732"/>
                  <a:pt x="256871" y="31618"/>
                  <a:pt x="255080" y="33246"/>
                </a:cubicBezTo>
                <a:cubicBezTo>
                  <a:pt x="253394" y="34704"/>
                  <a:pt x="252422" y="36828"/>
                  <a:pt x="252413" y="39056"/>
                </a:cubicBezTo>
                <a:cubicBezTo>
                  <a:pt x="252499" y="41152"/>
                  <a:pt x="253261" y="43162"/>
                  <a:pt x="254604" y="44772"/>
                </a:cubicBezTo>
                <a:cubicBezTo>
                  <a:pt x="257385" y="47439"/>
                  <a:pt x="260604" y="49601"/>
                  <a:pt x="264129" y="51153"/>
                </a:cubicBezTo>
                <a:cubicBezTo>
                  <a:pt x="268643" y="53201"/>
                  <a:pt x="272701" y="56154"/>
                  <a:pt x="276035" y="59821"/>
                </a:cubicBezTo>
                <a:cubicBezTo>
                  <a:pt x="278016" y="62602"/>
                  <a:pt x="279073" y="65936"/>
                  <a:pt x="279083" y="69346"/>
                </a:cubicBezTo>
                <a:cubicBezTo>
                  <a:pt x="279130" y="74109"/>
                  <a:pt x="277235" y="78681"/>
                  <a:pt x="273844" y="82014"/>
                </a:cubicBezTo>
                <a:cubicBezTo>
                  <a:pt x="270339" y="85434"/>
                  <a:pt x="265595" y="87291"/>
                  <a:pt x="260699" y="87158"/>
                </a:cubicBezTo>
                <a:cubicBezTo>
                  <a:pt x="257204" y="87158"/>
                  <a:pt x="253756" y="86377"/>
                  <a:pt x="250603" y="84872"/>
                </a:cubicBezTo>
                <a:cubicBezTo>
                  <a:pt x="247526" y="83405"/>
                  <a:pt x="244821" y="81262"/>
                  <a:pt x="242697" y="78585"/>
                </a:cubicBezTo>
                <a:lnTo>
                  <a:pt x="247650" y="72966"/>
                </a:lnTo>
                <a:cubicBezTo>
                  <a:pt x="250651" y="76995"/>
                  <a:pt x="255299" y="79471"/>
                  <a:pt x="260319" y="79728"/>
                </a:cubicBezTo>
                <a:cubicBezTo>
                  <a:pt x="263262" y="79814"/>
                  <a:pt x="266129" y="78757"/>
                  <a:pt x="268320" y="76776"/>
                </a:cubicBezTo>
                <a:cubicBezTo>
                  <a:pt x="270406" y="74985"/>
                  <a:pt x="271625" y="72385"/>
                  <a:pt x="271653" y="69632"/>
                </a:cubicBezTo>
                <a:cubicBezTo>
                  <a:pt x="271634" y="67441"/>
                  <a:pt x="270863" y="65317"/>
                  <a:pt x="269463" y="63631"/>
                </a:cubicBezTo>
                <a:cubicBezTo>
                  <a:pt x="266653" y="60983"/>
                  <a:pt x="263433" y="58802"/>
                  <a:pt x="259938" y="57154"/>
                </a:cubicBezTo>
                <a:cubicBezTo>
                  <a:pt x="255623" y="55259"/>
                  <a:pt x="251784" y="52430"/>
                  <a:pt x="248698" y="48867"/>
                </a:cubicBezTo>
                <a:cubicBezTo>
                  <a:pt x="246698" y="46105"/>
                  <a:pt x="245660" y="42752"/>
                  <a:pt x="245745" y="39342"/>
                </a:cubicBezTo>
                <a:cubicBezTo>
                  <a:pt x="245631" y="34999"/>
                  <a:pt x="247355" y="30808"/>
                  <a:pt x="250508" y="27817"/>
                </a:cubicBezTo>
                <a:cubicBezTo>
                  <a:pt x="253699" y="24760"/>
                  <a:pt x="257994" y="23112"/>
                  <a:pt x="262414" y="23245"/>
                </a:cubicBezTo>
                <a:close/>
                <a:moveTo>
                  <a:pt x="19813" y="23245"/>
                </a:moveTo>
                <a:cubicBezTo>
                  <a:pt x="26146" y="23845"/>
                  <a:pt x="32005" y="26836"/>
                  <a:pt x="36196" y="31627"/>
                </a:cubicBezTo>
                <a:lnTo>
                  <a:pt x="31147" y="36771"/>
                </a:lnTo>
                <a:cubicBezTo>
                  <a:pt x="28023" y="33256"/>
                  <a:pt x="23651" y="31104"/>
                  <a:pt x="18955" y="30770"/>
                </a:cubicBezTo>
                <a:cubicBezTo>
                  <a:pt x="16526" y="30732"/>
                  <a:pt x="14174" y="31618"/>
                  <a:pt x="12383" y="33247"/>
                </a:cubicBezTo>
                <a:cubicBezTo>
                  <a:pt x="10697" y="34704"/>
                  <a:pt x="9725" y="36828"/>
                  <a:pt x="9716" y="39057"/>
                </a:cubicBezTo>
                <a:cubicBezTo>
                  <a:pt x="9802" y="41152"/>
                  <a:pt x="10564" y="43162"/>
                  <a:pt x="11907" y="44772"/>
                </a:cubicBezTo>
                <a:cubicBezTo>
                  <a:pt x="14688" y="47439"/>
                  <a:pt x="17907" y="49601"/>
                  <a:pt x="21432" y="51154"/>
                </a:cubicBezTo>
                <a:cubicBezTo>
                  <a:pt x="25928" y="53201"/>
                  <a:pt x="29947" y="56145"/>
                  <a:pt x="33243" y="59821"/>
                </a:cubicBezTo>
                <a:cubicBezTo>
                  <a:pt x="35291" y="62574"/>
                  <a:pt x="36396" y="65917"/>
                  <a:pt x="36386" y="69346"/>
                </a:cubicBezTo>
                <a:cubicBezTo>
                  <a:pt x="36443" y="74128"/>
                  <a:pt x="34510" y="78710"/>
                  <a:pt x="31052" y="82015"/>
                </a:cubicBezTo>
                <a:cubicBezTo>
                  <a:pt x="27594" y="85453"/>
                  <a:pt x="22880" y="87311"/>
                  <a:pt x="18003" y="87158"/>
                </a:cubicBezTo>
                <a:cubicBezTo>
                  <a:pt x="14507" y="87158"/>
                  <a:pt x="11059" y="86377"/>
                  <a:pt x="7906" y="84872"/>
                </a:cubicBezTo>
                <a:cubicBezTo>
                  <a:pt x="4820" y="83405"/>
                  <a:pt x="2124" y="81262"/>
                  <a:pt x="0" y="78586"/>
                </a:cubicBezTo>
                <a:lnTo>
                  <a:pt x="4954" y="72966"/>
                </a:lnTo>
                <a:cubicBezTo>
                  <a:pt x="7954" y="76995"/>
                  <a:pt x="12602" y="79472"/>
                  <a:pt x="17622" y="79729"/>
                </a:cubicBezTo>
                <a:cubicBezTo>
                  <a:pt x="20574" y="79814"/>
                  <a:pt x="23432" y="78757"/>
                  <a:pt x="25623" y="76776"/>
                </a:cubicBezTo>
                <a:cubicBezTo>
                  <a:pt x="27718" y="74985"/>
                  <a:pt x="28928" y="72385"/>
                  <a:pt x="28956" y="69632"/>
                </a:cubicBezTo>
                <a:cubicBezTo>
                  <a:pt x="28937" y="67441"/>
                  <a:pt x="28166" y="65317"/>
                  <a:pt x="26766" y="63631"/>
                </a:cubicBezTo>
                <a:cubicBezTo>
                  <a:pt x="23956" y="60974"/>
                  <a:pt x="20746" y="58793"/>
                  <a:pt x="17241" y="57154"/>
                </a:cubicBezTo>
                <a:cubicBezTo>
                  <a:pt x="12973" y="55230"/>
                  <a:pt x="9163" y="52401"/>
                  <a:pt x="6097" y="48868"/>
                </a:cubicBezTo>
                <a:cubicBezTo>
                  <a:pt x="4096" y="46105"/>
                  <a:pt x="3058" y="42753"/>
                  <a:pt x="3144" y="39343"/>
                </a:cubicBezTo>
                <a:cubicBezTo>
                  <a:pt x="2991" y="34990"/>
                  <a:pt x="4725" y="30789"/>
                  <a:pt x="7906" y="27817"/>
                </a:cubicBezTo>
                <a:cubicBezTo>
                  <a:pt x="11088" y="24741"/>
                  <a:pt x="15383" y="23083"/>
                  <a:pt x="19813" y="23245"/>
                </a:cubicBezTo>
                <a:close/>
                <a:moveTo>
                  <a:pt x="857726" y="23150"/>
                </a:moveTo>
                <a:cubicBezTo>
                  <a:pt x="860612" y="23141"/>
                  <a:pt x="863460" y="23722"/>
                  <a:pt x="866108" y="24865"/>
                </a:cubicBezTo>
                <a:cubicBezTo>
                  <a:pt x="868594" y="25865"/>
                  <a:pt x="870813" y="27427"/>
                  <a:pt x="872585" y="29437"/>
                </a:cubicBezTo>
                <a:cubicBezTo>
                  <a:pt x="874576" y="31885"/>
                  <a:pt x="876071" y="34695"/>
                  <a:pt x="876966" y="37724"/>
                </a:cubicBezTo>
                <a:cubicBezTo>
                  <a:pt x="879157" y="33352"/>
                  <a:pt x="882443" y="29608"/>
                  <a:pt x="886491" y="26865"/>
                </a:cubicBezTo>
                <a:cubicBezTo>
                  <a:pt x="890235" y="24436"/>
                  <a:pt x="894607" y="23141"/>
                  <a:pt x="899065" y="23150"/>
                </a:cubicBezTo>
                <a:cubicBezTo>
                  <a:pt x="903008" y="23065"/>
                  <a:pt x="906894" y="24160"/>
                  <a:pt x="910209" y="26294"/>
                </a:cubicBezTo>
                <a:cubicBezTo>
                  <a:pt x="913438" y="28446"/>
                  <a:pt x="915933" y="31542"/>
                  <a:pt x="917352" y="35152"/>
                </a:cubicBezTo>
                <a:cubicBezTo>
                  <a:pt x="919219" y="40667"/>
                  <a:pt x="920029" y="46486"/>
                  <a:pt x="919734" y="52297"/>
                </a:cubicBezTo>
                <a:lnTo>
                  <a:pt x="919734" y="85444"/>
                </a:lnTo>
                <a:lnTo>
                  <a:pt x="911733" y="85444"/>
                </a:lnTo>
                <a:lnTo>
                  <a:pt x="911733" y="52297"/>
                </a:lnTo>
                <a:cubicBezTo>
                  <a:pt x="911990" y="47772"/>
                  <a:pt x="911504" y="43239"/>
                  <a:pt x="910304" y="38867"/>
                </a:cubicBezTo>
                <a:cubicBezTo>
                  <a:pt x="909428" y="36419"/>
                  <a:pt x="907751" y="34333"/>
                  <a:pt x="905541" y="32961"/>
                </a:cubicBezTo>
                <a:cubicBezTo>
                  <a:pt x="903170" y="31418"/>
                  <a:pt x="900369" y="30646"/>
                  <a:pt x="897541" y="30770"/>
                </a:cubicBezTo>
                <a:cubicBezTo>
                  <a:pt x="893807" y="30713"/>
                  <a:pt x="890159" y="31885"/>
                  <a:pt x="887158" y="34104"/>
                </a:cubicBezTo>
                <a:cubicBezTo>
                  <a:pt x="884034" y="36304"/>
                  <a:pt x="881643" y="39390"/>
                  <a:pt x="880300" y="42962"/>
                </a:cubicBezTo>
                <a:cubicBezTo>
                  <a:pt x="878500" y="49144"/>
                  <a:pt x="877757" y="55583"/>
                  <a:pt x="878109" y="62012"/>
                </a:cubicBezTo>
                <a:lnTo>
                  <a:pt x="878109" y="85825"/>
                </a:lnTo>
                <a:lnTo>
                  <a:pt x="870394" y="85825"/>
                </a:lnTo>
                <a:lnTo>
                  <a:pt x="870394" y="54678"/>
                </a:lnTo>
                <a:cubicBezTo>
                  <a:pt x="870623" y="49687"/>
                  <a:pt x="870175" y="44686"/>
                  <a:pt x="869061" y="39819"/>
                </a:cubicBezTo>
                <a:cubicBezTo>
                  <a:pt x="868194" y="37238"/>
                  <a:pt x="866527" y="34999"/>
                  <a:pt x="864298" y="33437"/>
                </a:cubicBezTo>
                <a:cubicBezTo>
                  <a:pt x="861888" y="31875"/>
                  <a:pt x="859069" y="31075"/>
                  <a:pt x="856202" y="31151"/>
                </a:cubicBezTo>
                <a:cubicBezTo>
                  <a:pt x="852554" y="31142"/>
                  <a:pt x="848991" y="32275"/>
                  <a:pt x="846010" y="34390"/>
                </a:cubicBezTo>
                <a:cubicBezTo>
                  <a:pt x="842867" y="36552"/>
                  <a:pt x="840447" y="39600"/>
                  <a:pt x="839057" y="43153"/>
                </a:cubicBezTo>
                <a:cubicBezTo>
                  <a:pt x="837276" y="48620"/>
                  <a:pt x="836504" y="54364"/>
                  <a:pt x="836771" y="60107"/>
                </a:cubicBezTo>
                <a:lnTo>
                  <a:pt x="836771" y="85825"/>
                </a:lnTo>
                <a:lnTo>
                  <a:pt x="828960" y="85825"/>
                </a:lnTo>
                <a:lnTo>
                  <a:pt x="829056" y="24674"/>
                </a:lnTo>
                <a:lnTo>
                  <a:pt x="836866" y="24674"/>
                </a:lnTo>
                <a:lnTo>
                  <a:pt x="836866" y="35152"/>
                </a:lnTo>
                <a:cubicBezTo>
                  <a:pt x="839105" y="31828"/>
                  <a:pt x="841953" y="28951"/>
                  <a:pt x="845248" y="26675"/>
                </a:cubicBezTo>
                <a:cubicBezTo>
                  <a:pt x="849011" y="24379"/>
                  <a:pt x="853325" y="23160"/>
                  <a:pt x="857726" y="23150"/>
                </a:cubicBezTo>
                <a:close/>
                <a:moveTo>
                  <a:pt x="321373" y="23149"/>
                </a:moveTo>
                <a:cubicBezTo>
                  <a:pt x="324259" y="23140"/>
                  <a:pt x="327107" y="23721"/>
                  <a:pt x="329755" y="24864"/>
                </a:cubicBezTo>
                <a:cubicBezTo>
                  <a:pt x="332222" y="25893"/>
                  <a:pt x="334442" y="27455"/>
                  <a:pt x="336232" y="29436"/>
                </a:cubicBezTo>
                <a:cubicBezTo>
                  <a:pt x="338194" y="31903"/>
                  <a:pt x="339671" y="34713"/>
                  <a:pt x="340614" y="37723"/>
                </a:cubicBezTo>
                <a:cubicBezTo>
                  <a:pt x="342804" y="33351"/>
                  <a:pt x="346091" y="29608"/>
                  <a:pt x="350139" y="26864"/>
                </a:cubicBezTo>
                <a:cubicBezTo>
                  <a:pt x="353882" y="24435"/>
                  <a:pt x="358254" y="23140"/>
                  <a:pt x="362712" y="23149"/>
                </a:cubicBezTo>
                <a:cubicBezTo>
                  <a:pt x="366655" y="23083"/>
                  <a:pt x="370532" y="24178"/>
                  <a:pt x="373856" y="26293"/>
                </a:cubicBezTo>
                <a:cubicBezTo>
                  <a:pt x="377047" y="28493"/>
                  <a:pt x="379523" y="31570"/>
                  <a:pt x="381000" y="35151"/>
                </a:cubicBezTo>
                <a:cubicBezTo>
                  <a:pt x="382781" y="40685"/>
                  <a:pt x="383552" y="46486"/>
                  <a:pt x="383286" y="52296"/>
                </a:cubicBezTo>
                <a:lnTo>
                  <a:pt x="383286" y="85443"/>
                </a:lnTo>
                <a:lnTo>
                  <a:pt x="375380" y="85443"/>
                </a:lnTo>
                <a:lnTo>
                  <a:pt x="375380" y="52296"/>
                </a:lnTo>
                <a:cubicBezTo>
                  <a:pt x="375637" y="47772"/>
                  <a:pt x="375152" y="43238"/>
                  <a:pt x="373951" y="38866"/>
                </a:cubicBezTo>
                <a:cubicBezTo>
                  <a:pt x="373046" y="36437"/>
                  <a:pt x="371370" y="34360"/>
                  <a:pt x="369189" y="32960"/>
                </a:cubicBezTo>
                <a:cubicBezTo>
                  <a:pt x="366808" y="31436"/>
                  <a:pt x="364017" y="30674"/>
                  <a:pt x="361188" y="30769"/>
                </a:cubicBezTo>
                <a:cubicBezTo>
                  <a:pt x="357454" y="30712"/>
                  <a:pt x="353806" y="31884"/>
                  <a:pt x="350806" y="34103"/>
                </a:cubicBezTo>
                <a:cubicBezTo>
                  <a:pt x="347681" y="36303"/>
                  <a:pt x="345291" y="39390"/>
                  <a:pt x="343948" y="42961"/>
                </a:cubicBezTo>
                <a:cubicBezTo>
                  <a:pt x="342100" y="49134"/>
                  <a:pt x="341357" y="55582"/>
                  <a:pt x="341757" y="62011"/>
                </a:cubicBezTo>
                <a:lnTo>
                  <a:pt x="341757" y="85824"/>
                </a:lnTo>
                <a:lnTo>
                  <a:pt x="333946" y="85824"/>
                </a:lnTo>
                <a:lnTo>
                  <a:pt x="333946" y="54677"/>
                </a:lnTo>
                <a:cubicBezTo>
                  <a:pt x="334213" y="49677"/>
                  <a:pt x="333727" y="44676"/>
                  <a:pt x="332518" y="39818"/>
                </a:cubicBezTo>
                <a:cubicBezTo>
                  <a:pt x="331679" y="37218"/>
                  <a:pt x="330003" y="34980"/>
                  <a:pt x="327755" y="33436"/>
                </a:cubicBezTo>
                <a:cubicBezTo>
                  <a:pt x="325345" y="31874"/>
                  <a:pt x="322526" y="31074"/>
                  <a:pt x="319659" y="31150"/>
                </a:cubicBezTo>
                <a:cubicBezTo>
                  <a:pt x="316039" y="31141"/>
                  <a:pt x="312505" y="32274"/>
                  <a:pt x="309562" y="34389"/>
                </a:cubicBezTo>
                <a:cubicBezTo>
                  <a:pt x="306419" y="36551"/>
                  <a:pt x="304000" y="39599"/>
                  <a:pt x="302609" y="43152"/>
                </a:cubicBezTo>
                <a:cubicBezTo>
                  <a:pt x="300828" y="48619"/>
                  <a:pt x="300056" y="54363"/>
                  <a:pt x="300323" y="60107"/>
                </a:cubicBezTo>
                <a:lnTo>
                  <a:pt x="300323" y="85824"/>
                </a:lnTo>
                <a:lnTo>
                  <a:pt x="292512" y="85824"/>
                </a:lnTo>
                <a:lnTo>
                  <a:pt x="292703" y="24674"/>
                </a:lnTo>
                <a:lnTo>
                  <a:pt x="300514" y="24674"/>
                </a:lnTo>
                <a:lnTo>
                  <a:pt x="300514" y="35151"/>
                </a:lnTo>
                <a:cubicBezTo>
                  <a:pt x="302752" y="31827"/>
                  <a:pt x="305600" y="28950"/>
                  <a:pt x="308895" y="26674"/>
                </a:cubicBezTo>
                <a:cubicBezTo>
                  <a:pt x="312648" y="24359"/>
                  <a:pt x="316963" y="23140"/>
                  <a:pt x="321373" y="23149"/>
                </a:cubicBezTo>
                <a:close/>
                <a:moveTo>
                  <a:pt x="508635" y="22959"/>
                </a:moveTo>
                <a:cubicBezTo>
                  <a:pt x="512921" y="22883"/>
                  <a:pt x="517131" y="24073"/>
                  <a:pt x="520731" y="26388"/>
                </a:cubicBezTo>
                <a:cubicBezTo>
                  <a:pt x="524237" y="28703"/>
                  <a:pt x="526961" y="32017"/>
                  <a:pt x="528542" y="35913"/>
                </a:cubicBezTo>
                <a:cubicBezTo>
                  <a:pt x="530475" y="41809"/>
                  <a:pt x="531314" y="48000"/>
                  <a:pt x="531018" y="54201"/>
                </a:cubicBezTo>
                <a:lnTo>
                  <a:pt x="531018" y="85443"/>
                </a:lnTo>
                <a:lnTo>
                  <a:pt x="523208" y="85443"/>
                </a:lnTo>
                <a:lnTo>
                  <a:pt x="523208" y="56868"/>
                </a:lnTo>
                <a:cubicBezTo>
                  <a:pt x="523379" y="52182"/>
                  <a:pt x="523094" y="47495"/>
                  <a:pt x="522351" y="42866"/>
                </a:cubicBezTo>
                <a:cubicBezTo>
                  <a:pt x="521789" y="39171"/>
                  <a:pt x="519931" y="35799"/>
                  <a:pt x="517112" y="33341"/>
                </a:cubicBezTo>
                <a:cubicBezTo>
                  <a:pt x="514216" y="31217"/>
                  <a:pt x="510692" y="30150"/>
                  <a:pt x="507111" y="30293"/>
                </a:cubicBezTo>
                <a:cubicBezTo>
                  <a:pt x="502415" y="30255"/>
                  <a:pt x="497872" y="31951"/>
                  <a:pt x="494347" y="35056"/>
                </a:cubicBezTo>
                <a:cubicBezTo>
                  <a:pt x="490709" y="37989"/>
                  <a:pt x="488127" y="42038"/>
                  <a:pt x="487013" y="46581"/>
                </a:cubicBezTo>
                <a:cubicBezTo>
                  <a:pt x="486060" y="52048"/>
                  <a:pt x="485670" y="57601"/>
                  <a:pt x="485870" y="63154"/>
                </a:cubicBezTo>
                <a:lnTo>
                  <a:pt x="485870" y="85443"/>
                </a:lnTo>
                <a:lnTo>
                  <a:pt x="478059" y="85443"/>
                </a:lnTo>
                <a:lnTo>
                  <a:pt x="478059" y="24673"/>
                </a:lnTo>
                <a:lnTo>
                  <a:pt x="485870" y="24673"/>
                </a:lnTo>
                <a:lnTo>
                  <a:pt x="485870" y="35532"/>
                </a:lnTo>
                <a:cubicBezTo>
                  <a:pt x="488623" y="31665"/>
                  <a:pt x="492166" y="28417"/>
                  <a:pt x="496252" y="26007"/>
                </a:cubicBezTo>
                <a:cubicBezTo>
                  <a:pt x="500062" y="23988"/>
                  <a:pt x="504320" y="22940"/>
                  <a:pt x="508635" y="22959"/>
                </a:cubicBezTo>
                <a:close/>
                <a:moveTo>
                  <a:pt x="599218" y="22769"/>
                </a:moveTo>
                <a:cubicBezTo>
                  <a:pt x="603914" y="22712"/>
                  <a:pt x="608553" y="23788"/>
                  <a:pt x="612744" y="25913"/>
                </a:cubicBezTo>
                <a:cubicBezTo>
                  <a:pt x="616954" y="28227"/>
                  <a:pt x="620573" y="31485"/>
                  <a:pt x="623316" y="35438"/>
                </a:cubicBezTo>
                <a:lnTo>
                  <a:pt x="623316" y="24674"/>
                </a:lnTo>
                <a:lnTo>
                  <a:pt x="631127" y="24674"/>
                </a:lnTo>
                <a:lnTo>
                  <a:pt x="631127" y="85444"/>
                </a:lnTo>
                <a:lnTo>
                  <a:pt x="623412" y="85444"/>
                </a:lnTo>
                <a:lnTo>
                  <a:pt x="623412" y="74966"/>
                </a:lnTo>
                <a:cubicBezTo>
                  <a:pt x="620449" y="78700"/>
                  <a:pt x="616716" y="81758"/>
                  <a:pt x="612458" y="83920"/>
                </a:cubicBezTo>
                <a:cubicBezTo>
                  <a:pt x="608295" y="86015"/>
                  <a:pt x="603685" y="87063"/>
                  <a:pt x="599028" y="86968"/>
                </a:cubicBezTo>
                <a:cubicBezTo>
                  <a:pt x="590684" y="87015"/>
                  <a:pt x="582702" y="83558"/>
                  <a:pt x="577025" y="77443"/>
                </a:cubicBezTo>
                <a:cubicBezTo>
                  <a:pt x="570862" y="71480"/>
                  <a:pt x="567414" y="63251"/>
                  <a:pt x="567500" y="54678"/>
                </a:cubicBezTo>
                <a:cubicBezTo>
                  <a:pt x="567424" y="46220"/>
                  <a:pt x="570872" y="38105"/>
                  <a:pt x="577025" y="32294"/>
                </a:cubicBezTo>
                <a:cubicBezTo>
                  <a:pt x="582740" y="26122"/>
                  <a:pt x="590808" y="22655"/>
                  <a:pt x="599218" y="22769"/>
                </a:cubicBezTo>
                <a:close/>
                <a:moveTo>
                  <a:pt x="428911" y="22769"/>
                </a:moveTo>
                <a:cubicBezTo>
                  <a:pt x="433607" y="22712"/>
                  <a:pt x="438246" y="23788"/>
                  <a:pt x="442437" y="25912"/>
                </a:cubicBezTo>
                <a:cubicBezTo>
                  <a:pt x="446647" y="28227"/>
                  <a:pt x="450266" y="31484"/>
                  <a:pt x="453009" y="35437"/>
                </a:cubicBezTo>
                <a:lnTo>
                  <a:pt x="453009" y="24674"/>
                </a:lnTo>
                <a:lnTo>
                  <a:pt x="460820" y="24674"/>
                </a:lnTo>
                <a:lnTo>
                  <a:pt x="460820" y="85443"/>
                </a:lnTo>
                <a:lnTo>
                  <a:pt x="453105" y="85443"/>
                </a:lnTo>
                <a:lnTo>
                  <a:pt x="453105" y="74966"/>
                </a:lnTo>
                <a:cubicBezTo>
                  <a:pt x="450162" y="78719"/>
                  <a:pt x="446418" y="81786"/>
                  <a:pt x="442151" y="83919"/>
                </a:cubicBezTo>
                <a:cubicBezTo>
                  <a:pt x="437988" y="86015"/>
                  <a:pt x="433378" y="87063"/>
                  <a:pt x="428721" y="86967"/>
                </a:cubicBezTo>
                <a:cubicBezTo>
                  <a:pt x="420377" y="87015"/>
                  <a:pt x="412395" y="83557"/>
                  <a:pt x="406718" y="77442"/>
                </a:cubicBezTo>
                <a:cubicBezTo>
                  <a:pt x="400555" y="71480"/>
                  <a:pt x="397107" y="63250"/>
                  <a:pt x="397193" y="54677"/>
                </a:cubicBezTo>
                <a:cubicBezTo>
                  <a:pt x="397155" y="46229"/>
                  <a:pt x="400603" y="38132"/>
                  <a:pt x="406718" y="32294"/>
                </a:cubicBezTo>
                <a:cubicBezTo>
                  <a:pt x="412452" y="26141"/>
                  <a:pt x="420501" y="22683"/>
                  <a:pt x="428911" y="22769"/>
                </a:cubicBezTo>
                <a:close/>
                <a:moveTo>
                  <a:pt x="48863" y="1529"/>
                </a:moveTo>
                <a:lnTo>
                  <a:pt x="56674" y="1529"/>
                </a:lnTo>
                <a:lnTo>
                  <a:pt x="56674" y="85730"/>
                </a:lnTo>
                <a:lnTo>
                  <a:pt x="48863" y="85730"/>
                </a:lnTo>
                <a:close/>
                <a:moveTo>
                  <a:pt x="148209" y="1147"/>
                </a:moveTo>
                <a:lnTo>
                  <a:pt x="156020" y="1528"/>
                </a:lnTo>
                <a:lnTo>
                  <a:pt x="156020" y="85729"/>
                </a:lnTo>
                <a:lnTo>
                  <a:pt x="148305" y="85729"/>
                </a:lnTo>
                <a:lnTo>
                  <a:pt x="148305" y="75251"/>
                </a:lnTo>
                <a:cubicBezTo>
                  <a:pt x="145342" y="78985"/>
                  <a:pt x="141609" y="82042"/>
                  <a:pt x="137351" y="84205"/>
                </a:cubicBezTo>
                <a:cubicBezTo>
                  <a:pt x="133188" y="86300"/>
                  <a:pt x="128578" y="87348"/>
                  <a:pt x="123921" y="87253"/>
                </a:cubicBezTo>
                <a:cubicBezTo>
                  <a:pt x="115577" y="87300"/>
                  <a:pt x="107595" y="83843"/>
                  <a:pt x="101918" y="77728"/>
                </a:cubicBezTo>
                <a:cubicBezTo>
                  <a:pt x="95755" y="71765"/>
                  <a:pt x="92307" y="63535"/>
                  <a:pt x="92393" y="54963"/>
                </a:cubicBezTo>
                <a:cubicBezTo>
                  <a:pt x="92355" y="46514"/>
                  <a:pt x="95803" y="38418"/>
                  <a:pt x="101918" y="32579"/>
                </a:cubicBezTo>
                <a:cubicBezTo>
                  <a:pt x="107633" y="26407"/>
                  <a:pt x="115701" y="22940"/>
                  <a:pt x="124111" y="23054"/>
                </a:cubicBezTo>
                <a:cubicBezTo>
                  <a:pt x="128807" y="22997"/>
                  <a:pt x="133446" y="24073"/>
                  <a:pt x="137637" y="26197"/>
                </a:cubicBezTo>
                <a:cubicBezTo>
                  <a:pt x="141847" y="28512"/>
                  <a:pt x="145466" y="31769"/>
                  <a:pt x="148209" y="35722"/>
                </a:cubicBezTo>
                <a:close/>
                <a:moveTo>
                  <a:pt x="550450" y="4"/>
                </a:moveTo>
                <a:cubicBezTo>
                  <a:pt x="552183" y="-63"/>
                  <a:pt x="553850" y="633"/>
                  <a:pt x="555022" y="1909"/>
                </a:cubicBezTo>
                <a:cubicBezTo>
                  <a:pt x="556260" y="3109"/>
                  <a:pt x="556946" y="4757"/>
                  <a:pt x="556927" y="6481"/>
                </a:cubicBezTo>
                <a:cubicBezTo>
                  <a:pt x="556927" y="8167"/>
                  <a:pt x="556241" y="9786"/>
                  <a:pt x="555022" y="10958"/>
                </a:cubicBezTo>
                <a:cubicBezTo>
                  <a:pt x="553822" y="12196"/>
                  <a:pt x="552174" y="12882"/>
                  <a:pt x="550450" y="12863"/>
                </a:cubicBezTo>
                <a:cubicBezTo>
                  <a:pt x="548764" y="12863"/>
                  <a:pt x="547144" y="12177"/>
                  <a:pt x="545973" y="10958"/>
                </a:cubicBezTo>
                <a:cubicBezTo>
                  <a:pt x="544754" y="9786"/>
                  <a:pt x="544068" y="8167"/>
                  <a:pt x="544068" y="6481"/>
                </a:cubicBezTo>
                <a:cubicBezTo>
                  <a:pt x="544049" y="4757"/>
                  <a:pt x="544735" y="3109"/>
                  <a:pt x="545973" y="1909"/>
                </a:cubicBezTo>
                <a:cubicBezTo>
                  <a:pt x="547116" y="652"/>
                  <a:pt x="548754" y="-44"/>
                  <a:pt x="550450" y="4"/>
                </a:cubicBezTo>
                <a:close/>
                <a:moveTo>
                  <a:pt x="75628" y="4"/>
                </a:moveTo>
                <a:cubicBezTo>
                  <a:pt x="77362" y="-63"/>
                  <a:pt x="79029" y="633"/>
                  <a:pt x="80200" y="1909"/>
                </a:cubicBezTo>
                <a:cubicBezTo>
                  <a:pt x="81439" y="3109"/>
                  <a:pt x="82124" y="4757"/>
                  <a:pt x="82105" y="6481"/>
                </a:cubicBezTo>
                <a:cubicBezTo>
                  <a:pt x="82105" y="8167"/>
                  <a:pt x="81420" y="9786"/>
                  <a:pt x="80200" y="10958"/>
                </a:cubicBezTo>
                <a:cubicBezTo>
                  <a:pt x="79000" y="12196"/>
                  <a:pt x="77352" y="12882"/>
                  <a:pt x="75628" y="12863"/>
                </a:cubicBezTo>
                <a:cubicBezTo>
                  <a:pt x="73942" y="12863"/>
                  <a:pt x="72323" y="12177"/>
                  <a:pt x="71152" y="10958"/>
                </a:cubicBezTo>
                <a:cubicBezTo>
                  <a:pt x="69932" y="9786"/>
                  <a:pt x="69247" y="8167"/>
                  <a:pt x="69247" y="6481"/>
                </a:cubicBezTo>
                <a:cubicBezTo>
                  <a:pt x="69228" y="4757"/>
                  <a:pt x="69913" y="3109"/>
                  <a:pt x="71152" y="1909"/>
                </a:cubicBezTo>
                <a:cubicBezTo>
                  <a:pt x="72295" y="652"/>
                  <a:pt x="73933" y="-44"/>
                  <a:pt x="75628" y="4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2638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with Picture">
  <p:cSld name="Title Slide with Picture">
    <p:bg>
      <p:bgPr>
        <a:solidFill>
          <a:schemeClr val="accent2"/>
        </a:soli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5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26" name="Google Shape;26;p35"/>
          <p:cNvSpPr txBox="1">
            <a:spLocks noGrp="1"/>
          </p:cNvSpPr>
          <p:nvPr>
            <p:ph type="ctrTitle"/>
          </p:nvPr>
        </p:nvSpPr>
        <p:spPr>
          <a:xfrm>
            <a:off x="2446867" y="1797051"/>
            <a:ext cx="7298267" cy="19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inlandica"/>
              <a:buNone/>
              <a:defRPr sz="7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5"/>
          <p:cNvSpPr txBox="1">
            <a:spLocks noGrp="1"/>
          </p:cNvSpPr>
          <p:nvPr>
            <p:ph type="subTitle" idx="1"/>
          </p:nvPr>
        </p:nvSpPr>
        <p:spPr>
          <a:xfrm>
            <a:off x="2446867" y="3716867"/>
            <a:ext cx="7298267" cy="86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600"/>
              <a:buNone/>
              <a:defRPr>
                <a:solidFill>
                  <a:srgbClr val="888CBE"/>
                </a:solidFill>
              </a:defRPr>
            </a:lvl2pPr>
            <a:lvl3pPr lvl="2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400"/>
              <a:buNone/>
              <a:defRPr>
                <a:solidFill>
                  <a:srgbClr val="888CBE"/>
                </a:solidFill>
              </a:defRPr>
            </a:lvl3pPr>
            <a:lvl4pPr lvl="3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200"/>
              <a:buNone/>
              <a:defRPr>
                <a:solidFill>
                  <a:srgbClr val="888CBE"/>
                </a:solidFill>
              </a:defRPr>
            </a:lvl4pPr>
            <a:lvl5pPr lvl="4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5pPr>
            <a:lvl6pPr lvl="5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6pPr>
            <a:lvl7pPr lvl="6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7pPr>
            <a:lvl8pPr lvl="7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8pPr>
            <a:lvl9pPr lvl="8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5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5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35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Google Shape;31;p35"/>
          <p:cNvSpPr/>
          <p:nvPr/>
        </p:nvSpPr>
        <p:spPr>
          <a:xfrm>
            <a:off x="624418" y="645585"/>
            <a:ext cx="784037" cy="478367"/>
          </a:xfrm>
          <a:custGeom>
            <a:avLst/>
            <a:gdLst/>
            <a:ahLst/>
            <a:cxnLst/>
            <a:rect l="l" t="t" r="r" b="b"/>
            <a:pathLst>
              <a:path w="454" h="277" extrusionOk="0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32" name="Google Shape;32;p35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330252334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 Blue " type="title">
  <p:cSld name="Title Slide Blue ">
    <p:bg>
      <p:bgPr>
        <a:solidFill>
          <a:schemeClr val="accent1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6"/>
          <p:cNvSpPr txBox="1">
            <a:spLocks noGrp="1"/>
          </p:cNvSpPr>
          <p:nvPr>
            <p:ph type="ctrTitle"/>
          </p:nvPr>
        </p:nvSpPr>
        <p:spPr>
          <a:xfrm>
            <a:off x="2446867" y="1797051"/>
            <a:ext cx="7298267" cy="19198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Font typeface="Finlandica"/>
              <a:buNone/>
              <a:defRPr sz="7200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6"/>
          <p:cNvSpPr txBox="1">
            <a:spLocks noGrp="1"/>
          </p:cNvSpPr>
          <p:nvPr>
            <p:ph type="subTitle" idx="1"/>
          </p:nvPr>
        </p:nvSpPr>
        <p:spPr>
          <a:xfrm>
            <a:off x="2446867" y="3716867"/>
            <a:ext cx="7298267" cy="8642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600"/>
              <a:buNone/>
              <a:defRPr>
                <a:solidFill>
                  <a:srgbClr val="888CBE"/>
                </a:solidFill>
              </a:defRPr>
            </a:lvl2pPr>
            <a:lvl3pPr lvl="2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400"/>
              <a:buNone/>
              <a:defRPr>
                <a:solidFill>
                  <a:srgbClr val="888CBE"/>
                </a:solidFill>
              </a:defRPr>
            </a:lvl3pPr>
            <a:lvl4pPr lvl="3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200"/>
              <a:buNone/>
              <a:defRPr>
                <a:solidFill>
                  <a:srgbClr val="888CBE"/>
                </a:solidFill>
              </a:defRPr>
            </a:lvl4pPr>
            <a:lvl5pPr lvl="4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5pPr>
            <a:lvl6pPr lvl="5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6pPr>
            <a:lvl7pPr lvl="6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7pPr>
            <a:lvl8pPr lvl="7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8pPr>
            <a:lvl9pPr lvl="8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36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6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9" name="Google Shape;39;p36"/>
          <p:cNvSpPr/>
          <p:nvPr/>
        </p:nvSpPr>
        <p:spPr>
          <a:xfrm>
            <a:off x="624418" y="645585"/>
            <a:ext cx="784037" cy="478367"/>
          </a:xfrm>
          <a:custGeom>
            <a:avLst/>
            <a:gdLst/>
            <a:ahLst/>
            <a:cxnLst/>
            <a:rect l="l" t="t" r="r" b="b"/>
            <a:pathLst>
              <a:path w="454" h="277" extrusionOk="0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40" name="Google Shape;40;p36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150631831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Blue">
  <p:cSld name="Section Header Blue">
    <p:bg>
      <p:bgPr>
        <a:solidFill>
          <a:schemeClr val="accent1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37"/>
          <p:cNvSpPr txBox="1">
            <a:spLocks noGrp="1"/>
          </p:cNvSpPr>
          <p:nvPr>
            <p:ph type="title"/>
          </p:nvPr>
        </p:nvSpPr>
        <p:spPr>
          <a:xfrm>
            <a:off x="2446866" y="1989667"/>
            <a:ext cx="7298268" cy="172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nlandica"/>
              <a:buNone/>
              <a:defRPr sz="3733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37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37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7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6" name="Google Shape;46;p37"/>
          <p:cNvSpPr/>
          <p:nvPr/>
        </p:nvSpPr>
        <p:spPr>
          <a:xfrm>
            <a:off x="624418" y="645585"/>
            <a:ext cx="784037" cy="478367"/>
          </a:xfrm>
          <a:custGeom>
            <a:avLst/>
            <a:gdLst/>
            <a:ahLst/>
            <a:cxnLst/>
            <a:rect l="l" t="t" r="r" b="b"/>
            <a:pathLst>
              <a:path w="454" h="277" extrusionOk="0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47" name="Google Shape;47;p37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113715046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" type="obj">
  <p:cSld name="Title and Content 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8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8"/>
          <p:cNvSpPr txBox="1">
            <a:spLocks noGrp="1"/>
          </p:cNvSpPr>
          <p:nvPr>
            <p:ph type="body" idx="1"/>
          </p:nvPr>
        </p:nvSpPr>
        <p:spPr>
          <a:xfrm>
            <a:off x="2446867" y="1989666"/>
            <a:ext cx="7298267" cy="383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38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38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38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9768462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">
  <p:cSld name="Title Slide 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>
            <a:spLocks noGrp="1"/>
          </p:cNvSpPr>
          <p:nvPr>
            <p:ph type="ctrTitle"/>
          </p:nvPr>
        </p:nvSpPr>
        <p:spPr>
          <a:xfrm>
            <a:off x="2446867" y="1796819"/>
            <a:ext cx="7298267" cy="1920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Finlandica"/>
              <a:buNone/>
              <a:defRPr sz="7200" cap="none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39"/>
          <p:cNvSpPr txBox="1">
            <a:spLocks noGrp="1"/>
          </p:cNvSpPr>
          <p:nvPr>
            <p:ph type="subTitle" idx="1"/>
          </p:nvPr>
        </p:nvSpPr>
        <p:spPr>
          <a:xfrm>
            <a:off x="2446867" y="3717032"/>
            <a:ext cx="7298267" cy="86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>
                <a:solidFill>
                  <a:schemeClr val="accent1"/>
                </a:solidFill>
              </a:defRPr>
            </a:lvl1pPr>
            <a:lvl2pPr lvl="1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600"/>
              <a:buNone/>
              <a:defRPr>
                <a:solidFill>
                  <a:srgbClr val="888CBE"/>
                </a:solidFill>
              </a:defRPr>
            </a:lvl2pPr>
            <a:lvl3pPr lvl="2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400"/>
              <a:buNone/>
              <a:defRPr>
                <a:solidFill>
                  <a:srgbClr val="888CBE"/>
                </a:solidFill>
              </a:defRPr>
            </a:lvl3pPr>
            <a:lvl4pPr lvl="3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200"/>
              <a:buNone/>
              <a:defRPr>
                <a:solidFill>
                  <a:srgbClr val="888CBE"/>
                </a:solidFill>
              </a:defRPr>
            </a:lvl4pPr>
            <a:lvl5pPr lvl="4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5pPr>
            <a:lvl6pPr lvl="5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6pPr>
            <a:lvl7pPr lvl="6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7pPr>
            <a:lvl8pPr lvl="7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8pPr>
            <a:lvl9pPr lvl="8" algn="ctr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rgbClr val="888CBE"/>
              </a:buClr>
              <a:buSzPts val="1000"/>
              <a:buNone/>
              <a:defRPr>
                <a:solidFill>
                  <a:srgbClr val="888CBE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39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39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39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68833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" type="blank">
  <p:cSld name="Blank 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1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51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51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43668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and Picture">
  <p:cSld name="Content and Pictur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0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3649133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0"/>
          <p:cNvSpPr txBox="1">
            <a:spLocks noGrp="1"/>
          </p:cNvSpPr>
          <p:nvPr>
            <p:ph type="body" idx="1"/>
          </p:nvPr>
        </p:nvSpPr>
        <p:spPr>
          <a:xfrm>
            <a:off x="2446867" y="1989666"/>
            <a:ext cx="3649133" cy="383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609585" lvl="0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1pPr>
            <a:lvl2pPr marL="1219170" lvl="1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2pPr>
            <a:lvl3pPr marL="1828754" lvl="2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3pPr>
            <a:lvl4pPr marL="2438339" lvl="3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–"/>
              <a:defRPr/>
            </a:lvl4pPr>
            <a:lvl5pPr marL="3047924" lvl="4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5pPr>
            <a:lvl6pPr marL="3657509" lvl="5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6pPr>
            <a:lvl7pPr marL="4267093" lvl="6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7pPr>
            <a:lvl8pPr marL="4876678" lvl="7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8pPr>
            <a:lvl9pPr marL="5486263" lvl="8" indent="-457189" algn="l">
              <a:lnSpc>
                <a:spcPct val="120000"/>
              </a:lnSpc>
              <a:spcBef>
                <a:spcPts val="267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40"/>
          <p:cNvSpPr>
            <a:spLocks noGrp="1"/>
          </p:cNvSpPr>
          <p:nvPr>
            <p:ph type="pic" idx="2"/>
          </p:nvPr>
        </p:nvSpPr>
        <p:spPr>
          <a:xfrm>
            <a:off x="7056968" y="0"/>
            <a:ext cx="5135033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68" name="Google Shape;68;p40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40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0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0828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 with Picture">
  <p:cSld name="Section Header with Picture">
    <p:bg>
      <p:bgPr>
        <a:solidFill>
          <a:schemeClr val="accent2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1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sp>
      <p:sp>
        <p:nvSpPr>
          <p:cNvPr id="73" name="Google Shape;73;p41"/>
          <p:cNvSpPr txBox="1">
            <a:spLocks noGrp="1"/>
          </p:cNvSpPr>
          <p:nvPr>
            <p:ph type="title"/>
          </p:nvPr>
        </p:nvSpPr>
        <p:spPr>
          <a:xfrm>
            <a:off x="2446866" y="1989667"/>
            <a:ext cx="7298268" cy="1727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Finlandica"/>
              <a:buNone/>
              <a:defRPr sz="3733" b="1" cap="none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41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41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1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l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7" name="Google Shape;77;p41"/>
          <p:cNvSpPr/>
          <p:nvPr/>
        </p:nvSpPr>
        <p:spPr>
          <a:xfrm>
            <a:off x="624418" y="645585"/>
            <a:ext cx="784037" cy="478367"/>
          </a:xfrm>
          <a:custGeom>
            <a:avLst/>
            <a:gdLst/>
            <a:ahLst/>
            <a:cxnLst/>
            <a:rect l="l" t="t" r="r" b="b"/>
            <a:pathLst>
              <a:path w="454" h="277" extrusionOk="0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78" name="Google Shape;78;p41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387759380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3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3"/>
          <p:cNvSpPr txBox="1">
            <a:spLocks noGrp="1"/>
          </p:cNvSpPr>
          <p:nvPr>
            <p:ph type="body" idx="1"/>
          </p:nvPr>
        </p:nvSpPr>
        <p:spPr>
          <a:xfrm>
            <a:off x="2446867" y="1989666"/>
            <a:ext cx="7298267" cy="383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914400" marR="0" lvl="1" indent="-3302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1371600" marR="0" lvl="2" indent="-3175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1828800" marR="0" lvl="3" indent="-3048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–"/>
              <a:defRPr sz="12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2286000" marR="0" lvl="4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2743200" marR="0" lvl="5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3200400" marR="0" lvl="6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3657600" marR="0" lvl="7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4114800" marR="0" lvl="8" indent="-292100" algn="l" rtl="0">
              <a:lnSpc>
                <a:spcPct val="120000"/>
              </a:lnSpc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000"/>
              <a:buFont typeface="Arial"/>
              <a:buChar char="•"/>
              <a:defRPr sz="1000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endParaRPr/>
          </a:p>
        </p:txBody>
      </p:sp>
      <p:sp>
        <p:nvSpPr>
          <p:cNvPr id="12" name="Google Shape;12;p33"/>
          <p:cNvSpPr txBox="1">
            <a:spLocks noGrp="1"/>
          </p:cNvSpPr>
          <p:nvPr>
            <p:ph type="dt" idx="10"/>
          </p:nvPr>
        </p:nvSpPr>
        <p:spPr>
          <a:xfrm>
            <a:off x="624417" y="6021289"/>
            <a:ext cx="1822451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endParaRPr/>
          </a:p>
        </p:txBody>
      </p:sp>
      <p:sp>
        <p:nvSpPr>
          <p:cNvPr id="13" name="Google Shape;13;p33"/>
          <p:cNvSpPr txBox="1">
            <a:spLocks noGrp="1"/>
          </p:cNvSpPr>
          <p:nvPr>
            <p:ph type="ftr" idx="11"/>
          </p:nvPr>
        </p:nvSpPr>
        <p:spPr>
          <a:xfrm>
            <a:off x="2446867" y="6021289"/>
            <a:ext cx="8161867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endParaRPr/>
          </a:p>
        </p:txBody>
      </p:sp>
      <p:sp>
        <p:nvSpPr>
          <p:cNvPr id="14" name="Google Shape;14;p33"/>
          <p:cNvSpPr txBox="1">
            <a:spLocks noGrp="1"/>
          </p:cNvSpPr>
          <p:nvPr>
            <p:ph type="sldNum" idx="12"/>
          </p:nvPr>
        </p:nvSpPr>
        <p:spPr>
          <a:xfrm>
            <a:off x="10608733" y="6021289"/>
            <a:ext cx="959276" cy="191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sz="1067" b="0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Google Shape;15;p33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16" name="Google Shape;16;p33"/>
          <p:cNvSpPr/>
          <p:nvPr/>
        </p:nvSpPr>
        <p:spPr>
          <a:xfrm>
            <a:off x="624418" y="645585"/>
            <a:ext cx="784037" cy="478367"/>
          </a:xfrm>
          <a:custGeom>
            <a:avLst/>
            <a:gdLst/>
            <a:ahLst/>
            <a:cxnLst/>
            <a:rect l="l" t="t" r="r" b="b"/>
            <a:pathLst>
              <a:path w="454" h="277" extrusionOk="0">
                <a:moveTo>
                  <a:pt x="126" y="0"/>
                </a:moveTo>
                <a:lnTo>
                  <a:pt x="126" y="101"/>
                </a:lnTo>
                <a:lnTo>
                  <a:pt x="0" y="101"/>
                </a:lnTo>
                <a:lnTo>
                  <a:pt x="0" y="176"/>
                </a:lnTo>
                <a:lnTo>
                  <a:pt x="126" y="176"/>
                </a:lnTo>
                <a:lnTo>
                  <a:pt x="126" y="277"/>
                </a:lnTo>
                <a:lnTo>
                  <a:pt x="202" y="277"/>
                </a:lnTo>
                <a:lnTo>
                  <a:pt x="202" y="176"/>
                </a:lnTo>
                <a:lnTo>
                  <a:pt x="454" y="176"/>
                </a:lnTo>
                <a:lnTo>
                  <a:pt x="454" y="101"/>
                </a:lnTo>
                <a:lnTo>
                  <a:pt x="202" y="101"/>
                </a:lnTo>
                <a:lnTo>
                  <a:pt x="202" y="0"/>
                </a:lnTo>
                <a:lnTo>
                  <a:pt x="1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</p:spTree>
    <p:extLst>
      <p:ext uri="{BB962C8B-B14F-4D97-AF65-F5344CB8AC3E}">
        <p14:creationId xmlns:p14="http://schemas.microsoft.com/office/powerpoint/2010/main" val="24333027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94" r:id="rId17"/>
    <p:sldLayoutId id="2147483695" r:id="rId18"/>
  </p:sldLayoutIdLst>
  <p:transition spd="med">
    <p:fade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e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10" Type="http://schemas.openxmlformats.org/officeDocument/2006/relationships/image" Target="../media/image36.JPG"/><Relationship Id="rId4" Type="http://schemas.openxmlformats.org/officeDocument/2006/relationships/image" Target="../media/image30.jpeg"/><Relationship Id="rId9" Type="http://schemas.openxmlformats.org/officeDocument/2006/relationships/image" Target="../media/image35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0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521528" y="407324"/>
            <a:ext cx="9430328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500" dirty="0">
                <a:latin typeface="Finlandica"/>
              </a:rPr>
              <a:t>Cultivating Diversity and Inclusion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701253"/>
            <a:ext cx="1219200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500" b="1" dirty="0">
                <a:latin typeface="Finlandica"/>
              </a:rPr>
              <a:t>Helsinki </a:t>
            </a:r>
          </a:p>
          <a:p>
            <a:pPr algn="ctr"/>
            <a:r>
              <a:rPr lang="en-US" sz="2500" b="1" dirty="0">
                <a:latin typeface="Finlandica"/>
              </a:rPr>
              <a:t>March 2024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4057" y="1412934"/>
            <a:ext cx="5577186" cy="4058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916223"/>
      </p:ext>
    </p:extLst>
  </p:cSld>
  <p:clrMapOvr>
    <a:masterClrMapping/>
  </p:clrMapOvr>
  <p:transition spd="med">
    <p:fade/>
  </p:transition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249;p59"/>
          <p:cNvSpPr txBox="1">
            <a:spLocks noGrp="1"/>
          </p:cNvSpPr>
          <p:nvPr>
            <p:ph idx="1" type="body"/>
          </p:nvPr>
        </p:nvSpPr>
        <p:spPr>
          <a:xfrm>
            <a:off x="822957" y="1537855"/>
            <a:ext cx="10806546" cy="5020888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indent="-368300" lvl="0" marL="457200">
              <a:spcBef>
                <a:spcPts val="400"/>
              </a:spcBef>
              <a:buClr>
                <a:srgbClr val="3F3F3F"/>
              </a:buClr>
              <a:buSzPts val="2200"/>
              <a:buFont typeface="Pridi Light"/>
              <a:buChar char="●"/>
              <a:defRPr/>
            </a:pPr>
            <a:r>
              <a:rPr b="1" dirty="0" lang="en-US" sz="2200">
                <a:solidFill>
                  <a:schemeClr val="accent6">
                    <a:lumMod val="50000"/>
                  </a:schemeClr>
                </a:solidFill>
                <a:latin typeface="Pridi"/>
                <a:ea typeface="Pridi"/>
                <a:cs typeface="Pridi"/>
                <a:sym typeface="Pridi"/>
              </a:rPr>
              <a:t>Aim: </a:t>
            </a: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Recognize the importance of learning the nonverbal rules of another culture</a:t>
            </a:r>
          </a:p>
          <a:p>
            <a:pPr indent="-368300" lvl="0" marL="457200">
              <a:spcBef>
                <a:spcPts val="0"/>
              </a:spcBef>
              <a:buClr>
                <a:srgbClr val="3F3F3F"/>
              </a:buClr>
              <a:buSzPts val="2200"/>
              <a:buFont typeface="Pridi Light"/>
              <a:buChar char="●"/>
              <a:defRPr/>
            </a:pP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Observe how nonverbal messages can be cultural and/or gender specific.</a:t>
            </a:r>
          </a:p>
          <a:p>
            <a:pPr indent="-368300" lvl="0" marL="457200">
              <a:spcBef>
                <a:spcPts val="0"/>
              </a:spcBef>
              <a:buClr>
                <a:srgbClr val="3F3F3F"/>
              </a:buClr>
              <a:buSzPts val="2200"/>
              <a:buFont typeface="Pridi Light"/>
              <a:buChar char="●"/>
              <a:defRPr/>
            </a:pP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Experience the feeling of behaving inappropriately when the rules are </a:t>
            </a:r>
            <a:r>
              <a:rPr dirty="0" lang="en-US" smtClean="0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unspoken</a:t>
            </a:r>
          </a:p>
          <a:p>
            <a:pPr indent="-368300" lvl="0" marL="457200">
              <a:spcBef>
                <a:spcPts val="0"/>
              </a:spcBef>
              <a:buClr>
                <a:srgbClr val="3F3F3F"/>
              </a:buClr>
              <a:buSzPts val="2200"/>
              <a:buFont typeface="Pridi Light"/>
              <a:buChar char="●"/>
              <a:defRPr/>
            </a:pPr>
            <a:endParaRPr dirty="0" lang="en-US" sz="2200">
              <a:solidFill>
                <a:schemeClr val="accent6">
                  <a:lumMod val="50000"/>
                </a:schemeClr>
              </a:solidFill>
              <a:latin typeface="Pridi Light"/>
              <a:ea typeface="Pridi Light"/>
              <a:cs typeface="Pridi Light"/>
              <a:sym typeface="Pridi Light"/>
            </a:endParaRPr>
          </a:p>
          <a:p>
            <a:pPr indent="-387350" lvl="0" marL="457200">
              <a:spcBef>
                <a:spcPts val="0"/>
              </a:spcBef>
              <a:buClr>
                <a:srgbClr val="3F3F3F"/>
              </a:buClr>
              <a:buSzPts val="2500"/>
              <a:buFont typeface="Pridi Light"/>
              <a:buChar char="●"/>
            </a:pP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What did it feel like </a:t>
            </a:r>
            <a:r>
              <a:rPr dirty="0" lang="en-US" smtClean="0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to </a:t>
            </a: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give toothpicks? To receive them?</a:t>
            </a:r>
          </a:p>
          <a:p>
            <a:pPr indent="-387350" lvl="0" marL="457200">
              <a:spcBef>
                <a:spcPts val="0"/>
              </a:spcBef>
              <a:buClr>
                <a:srgbClr val="3F3F3F"/>
              </a:buClr>
              <a:buSzPts val="2500"/>
              <a:buFont typeface="Pridi Light"/>
              <a:buChar char="●"/>
            </a:pP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How easy or hard was it to discover what someone else’s nonverbal rules were?</a:t>
            </a:r>
          </a:p>
          <a:p>
            <a:pPr indent="-387350" lvl="0" marL="457200">
              <a:spcBef>
                <a:spcPts val="0"/>
              </a:spcBef>
              <a:buClr>
                <a:srgbClr val="3F3F3F"/>
              </a:buClr>
              <a:buSzPts val="2500"/>
              <a:buFont typeface="Pridi Light"/>
              <a:buChar char="●"/>
            </a:pP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What does this activity suggest about how easy or hard it is to interact when you don’t know the rules?</a:t>
            </a:r>
          </a:p>
          <a:p>
            <a:pPr indent="-387350" lvl="0" marL="457200">
              <a:spcBef>
                <a:spcPts val="0"/>
              </a:spcBef>
              <a:buClr>
                <a:srgbClr val="3F3F3F"/>
              </a:buClr>
              <a:buSzPts val="2500"/>
              <a:buFont typeface="Pridi Light"/>
              <a:buChar char="●"/>
            </a:pP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How do nonverbal </a:t>
            </a:r>
            <a:r>
              <a:rPr dirty="0" err="1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behaviours</a:t>
            </a:r>
            <a:r>
              <a:rPr dirty="0" lang="en-US" sz="220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 affect communication? Personal interactions? Perceptions of others?</a:t>
            </a:r>
          </a:p>
          <a:p>
            <a:pPr indent="0" lvl="0" marL="69850">
              <a:spcBef>
                <a:spcPts val="0"/>
              </a:spcBef>
              <a:buClr>
                <a:srgbClr val="3F3F3F"/>
              </a:buClr>
              <a:buSzPts val="2500"/>
              <a:buNone/>
            </a:pPr>
            <a:endParaRPr dirty="0" lang="en-US" sz="2200">
              <a:solidFill>
                <a:srgbClr val="3F3F3F"/>
              </a:solidFill>
              <a:latin typeface="Pridi Light"/>
              <a:ea typeface="Pridi Light"/>
              <a:cs typeface="Pridi Light"/>
              <a:sym typeface="Pridi Light"/>
            </a:endParaRPr>
          </a:p>
        </p:txBody>
      </p:sp>
      <p:sp>
        <p:nvSpPr>
          <p:cNvPr id="6" name="Google Shape;248;p59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anchor="t" anchorCtr="0" bIns="0" lIns="0" rIns="0" spcFirstLastPara="1" tIns="0" wrap="square">
            <a:noAutofit/>
          </a:bodyPr>
          <a:lstStyle/>
          <a:p>
            <a:pPr algn="ctr"/>
            <a:r>
              <a:rPr dirty="0" lang="en-US" smtClean="0" sz="150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/>
            </a:r>
            <a:br>
              <a:rPr dirty="0" lang="en-US" smtClean="0" sz="150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</a:br>
            <a:r>
              <a:rPr dirty="0" lang="en-US" smtClean="0" sz="300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>Toothpicks</a:t>
            </a:r>
            <a:r>
              <a:rPr b="0" dirty="0" i="0" lang="en-US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b="0" dirty="0" i="0" lang="en-US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descr="Toothpick Double Ended — Green Pack" id="7" name="AutoShape 2"/>
          <p:cNvSpPr>
            <a:spLocks noChangeArrowheads="1" noChangeAspect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descr="Toothpick Double Ended — Green Pack" id="8" name="AutoShape 4"/>
          <p:cNvSpPr>
            <a:spLocks noChangeArrowheads="1" noChangeAspect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t" anchorCtr="0" bIns="45720" compatLnSpc="1" lIns="91440" numCol="1" rIns="91440" tIns="45720" vert="horz" wrap="square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b="28" t="128"/>
          <a:stretch/>
        </p:blipFill>
        <p:spPr>
          <a:xfrm>
            <a:off x="9160625" y="116374"/>
            <a:ext cx="1878679" cy="146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357896"/>
      </p:ext>
    </p:extLst>
  </p:cSld>
  <p:clrMapOvr>
    <a:masterClrMapping/>
  </p:clrMapOvr>
  <p:transition spd="med">
    <p:fade/>
  </p:transition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dirty="0" lang="en-US" smtClean="0" sz="3500"/>
              <a:t>Humans Right Bingo</a:t>
            </a:r>
            <a:endParaRPr dirty="0" lang="en-US" sz="350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b="104" l="29" r="29" t="69"/>
          <a:stretch/>
        </p:blipFill>
        <p:spPr>
          <a:xfrm>
            <a:off x="2656571" y="944563"/>
            <a:ext cx="6756935" cy="5817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82629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Low – High Priority </a:t>
            </a:r>
            <a:endParaRPr lang="en-US" sz="35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6468" y="1051559"/>
            <a:ext cx="7485246" cy="561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388346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249;p59"/>
          <p:cNvSpPr txBox="1">
            <a:spLocks noGrp="1"/>
          </p:cNvSpPr>
          <p:nvPr>
            <p:ph type="body" idx="1"/>
          </p:nvPr>
        </p:nvSpPr>
        <p:spPr>
          <a:xfrm>
            <a:off x="822957" y="1537855"/>
            <a:ext cx="10806546" cy="5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1419" lvl="0" indent="0">
              <a:spcBef>
                <a:spcPts val="400"/>
              </a:spcBef>
              <a:buClr>
                <a:srgbClr val="3F3F3F"/>
              </a:buClr>
              <a:buSzPct val="100000"/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    </a:t>
            </a:r>
            <a:r>
              <a:rPr lang="en-US" sz="2400" dirty="0">
                <a:sym typeface="Pridi Light"/>
              </a:rPr>
              <a:t>Form a line between the </a:t>
            </a:r>
            <a:r>
              <a:rPr lang="en-US" sz="2400" dirty="0">
                <a:sym typeface="Pridi"/>
              </a:rPr>
              <a:t>‘LOW PRIORITY’</a:t>
            </a:r>
            <a:r>
              <a:rPr lang="en-US" sz="2400" dirty="0">
                <a:sym typeface="Pridi Light"/>
              </a:rPr>
              <a:t> and the </a:t>
            </a:r>
            <a:r>
              <a:rPr lang="en-US" sz="2400" dirty="0">
                <a:sym typeface="Pridi"/>
              </a:rPr>
              <a:t>‘HIGH PRIORITY’</a:t>
            </a:r>
            <a:r>
              <a:rPr lang="en-US" sz="2400" dirty="0">
                <a:sym typeface="Pridi Light"/>
              </a:rPr>
              <a:t> signs. </a:t>
            </a:r>
          </a:p>
          <a:p>
            <a:pPr marL="457200" lvl="0" indent="-385781">
              <a:lnSpc>
                <a:spcPct val="15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Pridi Light"/>
              <a:buChar char="●"/>
            </a:pPr>
            <a:r>
              <a:rPr lang="en-US" sz="2400" dirty="0">
                <a:sym typeface="Pridi Light"/>
              </a:rPr>
              <a:t>Where you stand in the line depends on where you think your right fits in order of priority. </a:t>
            </a:r>
          </a:p>
          <a:p>
            <a:pPr marL="457200" indent="-385781">
              <a:lnSpc>
                <a:spcPct val="150000"/>
              </a:lnSpc>
              <a:spcBef>
                <a:spcPts val="400"/>
              </a:spcBef>
              <a:buClr>
                <a:srgbClr val="3F3F3F"/>
              </a:buClr>
              <a:buSzPct val="100000"/>
              <a:buFont typeface="Pridi Light"/>
              <a:buChar char="●"/>
            </a:pPr>
            <a:r>
              <a:rPr lang="en-US" sz="2400" dirty="0">
                <a:sym typeface="Pridi Light"/>
              </a:rPr>
              <a:t>Discuss with other people in the room to decide whose rights are more or less important.</a:t>
            </a:r>
            <a:endParaRPr lang="en-US" sz="2400" dirty="0">
              <a:sym typeface="Calibri"/>
            </a:endParaRPr>
          </a:p>
          <a:p>
            <a:pPr marL="457200" lvl="0" indent="-455104">
              <a:lnSpc>
                <a:spcPct val="150000"/>
              </a:lnSpc>
              <a:spcBef>
                <a:spcPts val="853"/>
              </a:spcBef>
              <a:buSzPts val="3567"/>
            </a:pPr>
            <a:r>
              <a:rPr lang="en-US" sz="2400" dirty="0"/>
              <a:t>Do you all agree on the order of priority that you have come up with? </a:t>
            </a:r>
          </a:p>
          <a:p>
            <a:pPr marL="457200" lvl="0" indent="-455104">
              <a:lnSpc>
                <a:spcPct val="150000"/>
              </a:lnSpc>
              <a:spcBef>
                <a:spcPts val="0"/>
              </a:spcBef>
              <a:buSzPts val="3567"/>
            </a:pPr>
            <a:r>
              <a:rPr lang="en-US" sz="2400" dirty="0"/>
              <a:t>Would you change your position if you lived in a different country/in a different time period?</a:t>
            </a:r>
          </a:p>
          <a:p>
            <a:pPr marL="457200" lvl="0" indent="-385781">
              <a:spcBef>
                <a:spcPts val="400"/>
              </a:spcBef>
              <a:buClr>
                <a:srgbClr val="3F3F3F"/>
              </a:buClr>
              <a:buSzPct val="100000"/>
              <a:buFont typeface="Pridi Light"/>
              <a:buChar char="●"/>
            </a:pPr>
            <a:endParaRPr lang="en-US" sz="2400" dirty="0">
              <a:sym typeface="Pridi Light"/>
            </a:endParaRPr>
          </a:p>
          <a:p>
            <a:pPr marL="69850" lvl="0" indent="0">
              <a:spcBef>
                <a:spcPts val="0"/>
              </a:spcBef>
              <a:buClr>
                <a:srgbClr val="3F3F3F"/>
              </a:buClr>
              <a:buSzPts val="2500"/>
              <a:buNone/>
            </a:pPr>
            <a:endParaRPr lang="en-US" sz="2400" dirty="0">
              <a:sym typeface="Pridi Light"/>
            </a:endParaRPr>
          </a:p>
        </p:txBody>
      </p:sp>
      <p:sp>
        <p:nvSpPr>
          <p:cNvPr id="6" name="Google Shape;248;p59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500" dirty="0" smtClean="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/>
            </a:r>
            <a:br>
              <a:rPr lang="en-US" sz="1500" dirty="0" smtClean="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</a:br>
            <a:r>
              <a:rPr lang="en-US" sz="3000" dirty="0" smtClean="0">
                <a:solidFill>
                  <a:schemeClr val="dk1"/>
                </a:solidFill>
                <a:sym typeface="Pridi"/>
              </a:rPr>
              <a:t>Low </a:t>
            </a:r>
            <a:r>
              <a:rPr lang="en-US" sz="3000" dirty="0">
                <a:solidFill>
                  <a:schemeClr val="dk1"/>
                </a:solidFill>
                <a:sym typeface="Pridi"/>
              </a:rPr>
              <a:t>Priority-High Priority</a:t>
            </a:r>
            <a:r>
              <a:rPr lang="en-US" b="0" i="0" dirty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 i="0" dirty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7" name="AutoShape 2" descr="Toothpick Double Ended — Green P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Toothpick Double Ended — Green P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179693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320;g2c0b489dd11_0_72"/>
          <p:cNvSpPr txBox="1">
            <a:spLocks noGrp="1"/>
          </p:cNvSpPr>
          <p:nvPr>
            <p:ph type="title"/>
          </p:nvPr>
        </p:nvSpPr>
        <p:spPr>
          <a:xfrm>
            <a:off x="3387960" y="407324"/>
            <a:ext cx="52833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100" dirty="0">
                <a:ea typeface="Pacifico"/>
                <a:cs typeface="Pacifico"/>
                <a:sym typeface="Pacifico"/>
              </a:rPr>
              <a:t>Every picture tells a story</a:t>
            </a:r>
            <a:endParaRPr sz="3100" dirty="0">
              <a:ea typeface="Pacifico"/>
              <a:cs typeface="Pacifico"/>
              <a:sym typeface="Pacifico"/>
            </a:endParaRPr>
          </a:p>
        </p:txBody>
      </p:sp>
      <p:pic>
        <p:nvPicPr>
          <p:cNvPr id="6" name="Google Shape;321;g2c0b489dd11_0_72"/>
          <p:cNvPicPr preferRelativeResize="0">
            <a:picLocks/>
          </p:cNvPicPr>
          <p:nvPr/>
        </p:nvPicPr>
        <p:blipFill rotWithShape="1">
          <a:blip r:embed="rId2">
            <a:alphaModFix/>
          </a:blip>
          <a:srcRect b="-1626"/>
          <a:stretch/>
        </p:blipFill>
        <p:spPr>
          <a:xfrm>
            <a:off x="3604952" y="1309717"/>
            <a:ext cx="4292139" cy="42413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55007828"/>
      </p:ext>
    </p:extLst>
  </p:cSld>
  <p:clrMapOvr>
    <a:masterClrMapping/>
  </p:clrMapOvr>
  <p:transition spd="med">
    <p:fad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7" name="Google Shape;328;g2c0b489dd11_0_81"/>
          <p:cNvPicPr preferRelativeResize="0"/>
          <p:nvPr/>
        </p:nvPicPr>
        <p:blipFill rotWithShape="1">
          <a:blip r:embed="rId2">
            <a:alphaModFix/>
          </a:blip>
          <a:srcRect b="76" t="85"/>
          <a:stretch/>
        </p:blipFill>
        <p:spPr>
          <a:xfrm>
            <a:off x="1940222" y="1386844"/>
            <a:ext cx="7899400" cy="4881700"/>
          </a:xfrm>
          <a:prstGeom prst="rect">
            <a:avLst/>
          </a:prstGeom>
          <a:solidFill>
            <a:srgbClr val="ECECEC"/>
          </a:solidFill>
          <a:ln cap="sq" cmpd="sng" w="190500">
            <a:solidFill>
              <a:srgbClr val="FFFFFF"/>
            </a:solidFill>
            <a:prstDash val="solid"/>
            <a:miter lim="800000"/>
            <a:headEnd len="sm" type="none" w="sm"/>
            <a:tailEnd len="sm" type="none" w="sm"/>
          </a:ln>
          <a:effectLst>
            <a:outerShdw algn="tl" blurRad="65000" dir="12900000" dist="50800" kx="195054" ky="144987" rotWithShape="0">
              <a:srgbClr val="000000">
                <a:alpha val="29411"/>
              </a:srgbClr>
            </a:outerShdw>
          </a:effectLst>
        </p:spPr>
      </p:pic>
      <p:sp>
        <p:nvSpPr>
          <p:cNvPr id="6" name="Google Shape;320;g2c0b489dd11_0_72"/>
          <p:cNvSpPr txBox="1">
            <a:spLocks/>
          </p:cNvSpPr>
          <p:nvPr/>
        </p:nvSpPr>
        <p:spPr>
          <a:xfrm>
            <a:off x="944943" y="181034"/>
            <a:ext cx="11598040" cy="660600"/>
          </a:xfrm>
          <a:prstGeom prst="rect">
            <a:avLst/>
          </a:prstGeom>
          <a:noFill/>
          <a:ln>
            <a:noFill/>
          </a:ln>
        </p:spPr>
        <p:txBody>
          <a:bodyPr anchor="b" anchorCtr="0" bIns="45700" lIns="91425" rIns="91425" spcFirstLastPara="1" tIns="4570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b="1" cap="none" i="0" strike="noStrike" sz="2400" u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>
              <a:buSzPts val="2400"/>
            </a:pPr>
            <a:r>
              <a:rPr dirty="0" kern="0" lang="en-US" smtClean="0" sz="3100">
                <a:ea typeface="Pacifico"/>
                <a:cs typeface="Pacifico"/>
                <a:sym typeface="Pacifico"/>
              </a:rPr>
              <a:t>Everyone has a story. Things are not always as it looks. </a:t>
            </a:r>
            <a:endParaRPr dirty="0" kern="0" lang="en-US" sz="3100"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2682314856"/>
      </p:ext>
    </p:extLst>
  </p:cSld>
  <p:clrMapOvr>
    <a:masterClrMapping/>
  </p:clrMapOvr>
  <p:transition spd="med">
    <p:fade/>
  </p:transition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withEffect" presetClass="entr" presetID="10" presetSubtype="0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dur="1" fill="hold" id="6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40" id="7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320;g2c0b489dd11_0_72"/>
          <p:cNvSpPr txBox="1">
            <a:spLocks noGrp="1"/>
          </p:cNvSpPr>
          <p:nvPr>
            <p:ph type="title"/>
          </p:nvPr>
        </p:nvSpPr>
        <p:spPr>
          <a:xfrm>
            <a:off x="1853735" y="311989"/>
            <a:ext cx="8063346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algn="ctr">
              <a:buSzPts val="2400"/>
            </a:pPr>
            <a:r>
              <a:rPr lang="en-US" sz="3100" dirty="0" smtClean="0">
                <a:latin typeface="Pacifico"/>
                <a:ea typeface="Pacifico"/>
                <a:cs typeface="Pacifico"/>
                <a:sym typeface="Pridi"/>
              </a:rPr>
              <a:t>The </a:t>
            </a:r>
            <a:r>
              <a:rPr lang="en-US" sz="3100" dirty="0">
                <a:latin typeface="Pacifico"/>
                <a:ea typeface="Pacifico"/>
                <a:cs typeface="Pacifico"/>
                <a:sym typeface="Pridi"/>
              </a:rPr>
              <a:t>Danger of a Single </a:t>
            </a:r>
            <a:r>
              <a:rPr lang="en-US" sz="3100" dirty="0" smtClean="0">
                <a:latin typeface="Pacifico"/>
                <a:ea typeface="Pacifico"/>
                <a:cs typeface="Pacifico"/>
                <a:sym typeface="Pridi"/>
              </a:rPr>
              <a:t>Story (video)</a:t>
            </a:r>
            <a:endParaRPr sz="3100" dirty="0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7" name="Google Shape;350;g2c125cea61a_0_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520371" y="1662648"/>
            <a:ext cx="6615928" cy="3733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73639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Day </a:t>
            </a:r>
            <a:r>
              <a:rPr lang="en-US" sz="3500" dirty="0"/>
              <a:t>3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88291" y="1708727"/>
            <a:ext cx="11628582" cy="52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kern="0" dirty="0" smtClean="0"/>
              <a:t>1. Culture</a:t>
            </a:r>
          </a:p>
          <a:p>
            <a:pPr marL="514350" indent="-514350">
              <a:buAutoNum type="arabicPeriod"/>
            </a:pPr>
            <a:endParaRPr lang="en-US" sz="3500" kern="0" dirty="0" smtClean="0"/>
          </a:p>
          <a:p>
            <a:r>
              <a:rPr lang="en-US" sz="3500" kern="0" dirty="0" smtClean="0"/>
              <a:t>2. Why Intercultural Competence?</a:t>
            </a:r>
          </a:p>
          <a:p>
            <a:endParaRPr lang="en-US" sz="3500" kern="0" dirty="0" smtClean="0"/>
          </a:p>
          <a:p>
            <a:r>
              <a:rPr lang="en-US" sz="3500" kern="0" dirty="0" smtClean="0"/>
              <a:t>3. Public – Private Assessment</a:t>
            </a:r>
          </a:p>
          <a:p>
            <a:endParaRPr lang="en-US" sz="3500" kern="0" dirty="0"/>
          </a:p>
          <a:p>
            <a:r>
              <a:rPr lang="en-US" sz="3500" kern="0" dirty="0" smtClean="0"/>
              <a:t>4. </a:t>
            </a:r>
            <a:r>
              <a:rPr lang="en-US" sz="3500" kern="0" dirty="0" err="1" smtClean="0"/>
              <a:t>Pesronal</a:t>
            </a:r>
            <a:r>
              <a:rPr lang="en-US" sz="3500" kern="0" dirty="0" smtClean="0"/>
              <a:t> and Social Identity wheels</a:t>
            </a:r>
          </a:p>
          <a:p>
            <a:endParaRPr lang="en-US" sz="3500" kern="0" dirty="0" smtClean="0"/>
          </a:p>
          <a:p>
            <a:endParaRPr lang="en-US" sz="3500" kern="0" dirty="0" smtClean="0"/>
          </a:p>
          <a:p>
            <a:pPr marL="514350" indent="-514350" algn="ctr">
              <a:buAutoNum type="arabicPeriod"/>
            </a:pPr>
            <a:endParaRPr 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674068687"/>
      </p:ext>
    </p:extLst>
  </p:cSld>
  <p:clrMapOvr>
    <a:masterClrMapping/>
  </p:clrMapOvr>
  <p:transition spd="med">
    <p:fade/>
  </p:transition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dirty="0" lang="en-US" smtClean="0" sz="3500"/>
              <a:t>Culture</a:t>
            </a:r>
            <a:endParaRPr dirty="0" lang="en-US" sz="3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158" l="71" r="73" t="221"/>
          <a:stretch/>
        </p:blipFill>
        <p:spPr>
          <a:xfrm>
            <a:off x="1454726" y="1023522"/>
            <a:ext cx="5043054" cy="195811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b="111" l="115" r="85" t="109"/>
          <a:stretch/>
        </p:blipFill>
        <p:spPr>
          <a:xfrm>
            <a:off x="565910" y="3154645"/>
            <a:ext cx="4600681" cy="357116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b="63" r="73" t="117"/>
          <a:stretch/>
        </p:blipFill>
        <p:spPr>
          <a:xfrm>
            <a:off x="7065817" y="539008"/>
            <a:ext cx="4762270" cy="30539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b="19" l="86" r="90" t="127"/>
          <a:stretch/>
        </p:blipFill>
        <p:spPr>
          <a:xfrm>
            <a:off x="5772728" y="3629891"/>
            <a:ext cx="5329381" cy="3101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363592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600" dirty="0" smtClean="0"/>
              <a:t>Poem </a:t>
            </a:r>
            <a:r>
              <a:rPr lang="en-US" sz="3600" dirty="0"/>
              <a:t>by Bernard </a:t>
            </a:r>
            <a:r>
              <a:rPr lang="en-US" sz="3600" dirty="0" err="1"/>
              <a:t>Werber</a:t>
            </a:r>
            <a:r>
              <a:rPr lang="en-US" sz="3600" dirty="0"/>
              <a:t/>
            </a:r>
            <a:br>
              <a:rPr lang="en-US" sz="3600" dirty="0"/>
            </a:br>
            <a:endParaRPr lang="en-US" sz="3500" dirty="0"/>
          </a:p>
        </p:txBody>
      </p:sp>
      <p:sp>
        <p:nvSpPr>
          <p:cNvPr id="9" name="Google Shape;1249;g2c38fc94952_0_0"/>
          <p:cNvSpPr txBox="1">
            <a:spLocks/>
          </p:cNvSpPr>
          <p:nvPr/>
        </p:nvSpPr>
        <p:spPr>
          <a:xfrm>
            <a:off x="3629408" y="1244730"/>
            <a:ext cx="5462400" cy="478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Between what I think</a:t>
            </a: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 want to say</a:t>
            </a: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 think I am saying</a:t>
            </a: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I say</a:t>
            </a:r>
          </a:p>
          <a:p>
            <a:endParaRPr lang="en-US" sz="2267" kern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you want to hear</a:t>
            </a: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you hear</a:t>
            </a:r>
          </a:p>
          <a:p>
            <a:endParaRPr lang="en-US" sz="2267" kern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you think you understand</a:t>
            </a: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what you want to understand</a:t>
            </a: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and what you understand</a:t>
            </a:r>
          </a:p>
          <a:p>
            <a:endParaRPr lang="en-US" sz="2267" kern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there are at least 9 chances </a:t>
            </a:r>
          </a:p>
          <a:p>
            <a:r>
              <a:rPr lang="en-US" sz="2267" kern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that we will not understand each other</a:t>
            </a:r>
          </a:p>
          <a:p>
            <a:endParaRPr lang="en-US" kern="0" dirty="0" smtClean="0"/>
          </a:p>
          <a:p>
            <a:endParaRPr lang="en-US" kern="0" dirty="0" smtClean="0"/>
          </a:p>
          <a:p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43222571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Day </a:t>
            </a:r>
            <a:r>
              <a:rPr lang="en-US" sz="3500" dirty="0"/>
              <a:t>1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04800" y="1440873"/>
            <a:ext cx="11628582" cy="52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kern="0" dirty="0" smtClean="0"/>
              <a:t>1. Warm up</a:t>
            </a:r>
          </a:p>
          <a:p>
            <a:pPr marL="514350" indent="-514350">
              <a:buAutoNum type="arabicPeriod"/>
            </a:pPr>
            <a:endParaRPr lang="en-US" sz="3500" kern="0" dirty="0" smtClean="0"/>
          </a:p>
          <a:p>
            <a:r>
              <a:rPr lang="en-US" sz="3500" kern="0" dirty="0" smtClean="0"/>
              <a:t>2. Presentation of schools</a:t>
            </a:r>
          </a:p>
          <a:p>
            <a:endParaRPr lang="en-US" sz="3500" kern="0" dirty="0" smtClean="0"/>
          </a:p>
          <a:p>
            <a:r>
              <a:rPr lang="en-US" sz="3500" kern="0" dirty="0" smtClean="0"/>
              <a:t>3. Let’s explore Finland: Finnish Education, Finnish culture</a:t>
            </a:r>
          </a:p>
          <a:p>
            <a:endParaRPr lang="en-US" sz="3500" kern="0" dirty="0" smtClean="0"/>
          </a:p>
          <a:p>
            <a:r>
              <a:rPr lang="en-US" sz="3500" kern="0" dirty="0" smtClean="0"/>
              <a:t>4. Diverse Classroom: challenges and barriers</a:t>
            </a:r>
          </a:p>
          <a:p>
            <a:pPr marL="514350" indent="-514350" algn="ctr">
              <a:buAutoNum type="arabicPeriod"/>
            </a:pPr>
            <a:endParaRPr 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3945043309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What is culture?</a:t>
            </a:r>
            <a:br>
              <a:rPr lang="en-US" sz="3500" dirty="0" smtClean="0"/>
            </a:br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71130" y="1648990"/>
            <a:ext cx="5411207" cy="40584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13" y="1489824"/>
            <a:ext cx="5835648" cy="437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01102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23272" y="581891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Why intercultural competence?</a:t>
            </a:r>
            <a:endParaRPr lang="en-US" sz="35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1753062" y="2105891"/>
            <a:ext cx="9194800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>
              <a:buSzPts val="1400"/>
            </a:pPr>
            <a:r>
              <a:rPr lang="en-US" sz="3600" dirty="0"/>
              <a:t>At the heart of intercultural competence </a:t>
            </a:r>
            <a:endParaRPr lang="en-US" sz="3600" dirty="0" smtClean="0"/>
          </a:p>
          <a:p>
            <a:pPr lvl="0" algn="ctr">
              <a:buSzPts val="1400"/>
            </a:pPr>
            <a:r>
              <a:rPr lang="en-US" sz="3600" dirty="0" smtClean="0"/>
              <a:t>is </a:t>
            </a:r>
            <a:r>
              <a:rPr lang="en-US" sz="3600" dirty="0"/>
              <a:t>the preparation of individuals </a:t>
            </a:r>
            <a:endParaRPr lang="en-US" sz="3600" dirty="0" smtClean="0"/>
          </a:p>
          <a:p>
            <a:pPr lvl="0" algn="ctr">
              <a:buSzPts val="1400"/>
            </a:pPr>
            <a:r>
              <a:rPr lang="en-US" sz="3600" dirty="0" smtClean="0"/>
              <a:t>to </a:t>
            </a:r>
            <a:r>
              <a:rPr lang="en-US" sz="3600" dirty="0"/>
              <a:t>interact effectively and appropriately </a:t>
            </a:r>
            <a:endParaRPr lang="en-US" sz="3600" dirty="0" smtClean="0"/>
          </a:p>
          <a:p>
            <a:pPr lvl="0" algn="ctr">
              <a:buSzPts val="1400"/>
            </a:pPr>
            <a:r>
              <a:rPr lang="en-US" sz="3600" dirty="0" smtClean="0"/>
              <a:t>with </a:t>
            </a:r>
            <a:r>
              <a:rPr lang="en-US" sz="3600" dirty="0"/>
              <a:t>those from other </a:t>
            </a:r>
            <a:endParaRPr lang="en-US" sz="3600" dirty="0" smtClean="0"/>
          </a:p>
          <a:p>
            <a:pPr lvl="0" algn="ctr">
              <a:buSzPts val="1400"/>
            </a:pPr>
            <a:r>
              <a:rPr lang="en-US" sz="3600" dirty="0" smtClean="0"/>
              <a:t>cultural </a:t>
            </a:r>
            <a:r>
              <a:rPr lang="en-US" sz="3600" dirty="0"/>
              <a:t>backgrounds.</a:t>
            </a:r>
          </a:p>
          <a:p>
            <a:endParaRPr lang="en-US" sz="3500" kern="0" dirty="0" smtClean="0"/>
          </a:p>
          <a:p>
            <a:endParaRPr lang="en-US" sz="3500" kern="0" dirty="0" smtClean="0"/>
          </a:p>
          <a:p>
            <a:pPr marL="514350" indent="-514350" algn="ctr">
              <a:buAutoNum type="arabicPeriod"/>
            </a:pPr>
            <a:endParaRPr 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349610826"/>
      </p:ext>
    </p:extLst>
  </p:cSld>
  <p:clrMapOvr>
    <a:masterClrMapping/>
  </p:clrMapOvr>
  <p:transition spd="med">
    <p:fade/>
  </p:transition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dirty="0" lang="en-US" smtClean="0" sz="3500"/>
              <a:t>Private – Public self assessment</a:t>
            </a:r>
            <a:endParaRPr dirty="0" lang="en-US" sz="3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b="84" l="109" r="58" t="18"/>
          <a:stretch/>
        </p:blipFill>
        <p:spPr>
          <a:xfrm>
            <a:off x="3851563" y="943903"/>
            <a:ext cx="4498110" cy="5671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230816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Dimensions of countries</a:t>
            </a:r>
            <a:endParaRPr lang="en-US" sz="3500" dirty="0"/>
          </a:p>
        </p:txBody>
      </p:sp>
      <p:sp>
        <p:nvSpPr>
          <p:cNvPr id="3" name="Rectangle 2"/>
          <p:cNvSpPr/>
          <p:nvPr/>
        </p:nvSpPr>
        <p:spPr>
          <a:xfrm>
            <a:off x="3011054" y="216372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" dirty="0"/>
              <a:t>Check the values for the 6 dimensions of your country in the following link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011054" y="301347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Clr>
                <a:srgbClr val="000000"/>
              </a:buClr>
              <a:buSzPts val="1400"/>
            </a:pPr>
            <a:r>
              <a:rPr lang="en-US" dirty="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https://www.hofstede-insights.com/fi/product/compare-countries/</a:t>
            </a:r>
          </a:p>
        </p:txBody>
      </p:sp>
    </p:spTree>
    <p:extLst>
      <p:ext uri="{BB962C8B-B14F-4D97-AF65-F5344CB8AC3E}">
        <p14:creationId xmlns:p14="http://schemas.microsoft.com/office/powerpoint/2010/main" val="786131414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249;p59"/>
          <p:cNvSpPr txBox="1">
            <a:spLocks noGrp="1"/>
          </p:cNvSpPr>
          <p:nvPr>
            <p:ph type="body" idx="1"/>
          </p:nvPr>
        </p:nvSpPr>
        <p:spPr>
          <a:xfrm>
            <a:off x="822957" y="1537855"/>
            <a:ext cx="10806546" cy="5020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71419" lvl="0" indent="0">
              <a:spcBef>
                <a:spcPts val="400"/>
              </a:spcBef>
              <a:buClr>
                <a:srgbClr val="3F3F3F"/>
              </a:buClr>
              <a:buSzPct val="100000"/>
              <a:buNone/>
            </a:pP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  <a:latin typeface="Pridi Light"/>
                <a:ea typeface="Pridi Light"/>
                <a:cs typeface="Pridi Light"/>
                <a:sym typeface="Pridi Light"/>
              </a:rPr>
              <a:t>    </a:t>
            </a:r>
            <a:endParaRPr lang="en-US" sz="2400" dirty="0">
              <a:sym typeface="Pridi Light"/>
            </a:endParaRPr>
          </a:p>
          <a:p>
            <a:pPr marL="69850" lvl="0" indent="0">
              <a:spcBef>
                <a:spcPts val="0"/>
              </a:spcBef>
              <a:buClr>
                <a:srgbClr val="3F3F3F"/>
              </a:buClr>
              <a:buSzPts val="2500"/>
              <a:buNone/>
            </a:pPr>
            <a:endParaRPr lang="en-US" sz="2400" dirty="0">
              <a:sym typeface="Pridi Light"/>
            </a:endParaRPr>
          </a:p>
        </p:txBody>
      </p:sp>
      <p:sp>
        <p:nvSpPr>
          <p:cNvPr id="6" name="Google Shape;248;p59"/>
          <p:cNvSpPr txBox="1">
            <a:spLocks noGrp="1"/>
          </p:cNvSpPr>
          <p:nvPr>
            <p:ph type="title"/>
          </p:nvPr>
        </p:nvSpPr>
        <p:spPr>
          <a:xfrm>
            <a:off x="2446867" y="271510"/>
            <a:ext cx="7298267" cy="9380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sz="1500" dirty="0" smtClean="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/>
            </a:r>
            <a:br>
              <a:rPr lang="en-US" sz="1500" dirty="0" smtClean="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</a:br>
            <a:r>
              <a:rPr lang="en-US" sz="3000" dirty="0" smtClean="0">
                <a:solidFill>
                  <a:schemeClr val="dk1"/>
                </a:solidFill>
              </a:rPr>
              <a:t>Personal and Social Identity Wheels </a:t>
            </a:r>
            <a:r>
              <a:rPr lang="en-US" b="0" i="0" dirty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 i="0" dirty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 dirty="0"/>
          </a:p>
        </p:txBody>
      </p:sp>
      <p:sp>
        <p:nvSpPr>
          <p:cNvPr id="7" name="AutoShape 2" descr="Toothpick Double Ended — Green Pa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4" descr="Toothpick Double Ended — Green Pack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" name="Google Shape;228;g2bc51f8c7ee_0_103">
            <a:hlinkClick r:id="" action="ppaction://hlinkshowjump?jump=nextslide"/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496624" y="1463041"/>
            <a:ext cx="4225900" cy="3873732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248;p59"/>
          <p:cNvSpPr txBox="1">
            <a:spLocks/>
          </p:cNvSpPr>
          <p:nvPr/>
        </p:nvSpPr>
        <p:spPr>
          <a:xfrm>
            <a:off x="-115974" y="5274428"/>
            <a:ext cx="10922520" cy="1346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kern="0" dirty="0" smtClean="0">
                <a:solidFill>
                  <a:schemeClr val="dk1"/>
                </a:solidFill>
              </a:rPr>
              <a:t/>
            </a:r>
            <a:br>
              <a:rPr lang="en-US" sz="2000" kern="0" dirty="0" smtClean="0">
                <a:solidFill>
                  <a:schemeClr val="dk1"/>
                </a:solidFill>
              </a:rPr>
            </a:br>
            <a:r>
              <a:rPr lang="en-US" sz="2000" b="0" dirty="0">
                <a:solidFill>
                  <a:srgbClr val="3F3F3F"/>
                </a:solidFill>
                <a:latin typeface="Pridi Light"/>
                <a:ea typeface="Pridi Light"/>
                <a:cs typeface="Pridi Light"/>
                <a:sym typeface="Pridi Light"/>
              </a:rPr>
              <a:t>To encourage students to consider their identities critically.</a:t>
            </a:r>
            <a:endParaRPr lang="en-US" sz="2000" b="0" dirty="0">
              <a:solidFill>
                <a:srgbClr val="000000"/>
              </a:solidFill>
              <a:latin typeface="Pridi Light"/>
              <a:ea typeface="Pridi Light"/>
              <a:cs typeface="Pridi Light"/>
              <a:sym typeface="Pridi Light"/>
            </a:endParaRPr>
          </a:p>
          <a:p>
            <a:pPr algn="ctr"/>
            <a:r>
              <a:rPr lang="en-US" sz="2000" b="0" dirty="0">
                <a:solidFill>
                  <a:srgbClr val="3F3F3F"/>
                </a:solidFill>
                <a:latin typeface="Pridi Light"/>
                <a:ea typeface="Pridi Light"/>
                <a:cs typeface="Pridi Light"/>
                <a:sym typeface="Pridi Light"/>
              </a:rPr>
              <a:t>To sensitize students to their shared identities with their classmates as well as the diversity of identities in the classroom, building community and encouraging empathy.</a:t>
            </a:r>
            <a:endParaRPr lang="en-US" sz="2000" b="0" dirty="0">
              <a:solidFill>
                <a:srgbClr val="000000"/>
              </a:solidFill>
              <a:latin typeface="Pridi Light"/>
              <a:ea typeface="Pridi Light"/>
              <a:cs typeface="Pridi Light"/>
              <a:sym typeface="Pridi Light"/>
            </a:endParaRPr>
          </a:p>
          <a:p>
            <a:pPr algn="ctr"/>
            <a:r>
              <a:rPr lang="en-US" sz="2000" kern="0" dirty="0" smtClean="0">
                <a:solidFill>
                  <a:schemeClr val="dk1"/>
                </a:solidFill>
              </a:rPr>
              <a:t> </a:t>
            </a:r>
            <a:r>
              <a:rPr lang="en-US" sz="2000" b="0" kern="0" dirty="0" smtClean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2000" b="0" kern="0" dirty="0" smtClean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 lang="en-US" sz="2000" kern="0" dirty="0"/>
          </a:p>
        </p:txBody>
      </p:sp>
    </p:spTree>
    <p:extLst>
      <p:ext uri="{BB962C8B-B14F-4D97-AF65-F5344CB8AC3E}">
        <p14:creationId xmlns:p14="http://schemas.microsoft.com/office/powerpoint/2010/main" val="1995718396"/>
      </p:ext>
    </p:extLst>
  </p:cSld>
  <p:clrMapOvr>
    <a:masterClrMapping/>
  </p:clrMapOvr>
  <p:transition spd="med">
    <p:fade/>
  </p:transition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5" name="Google Shape;276;g2bfccb9f1aa_0_33"/>
          <p:cNvPicPr preferRelativeResize="0"/>
          <p:nvPr/>
        </p:nvPicPr>
        <p:blipFill rotWithShape="1">
          <a:blip r:embed="rId2">
            <a:alphaModFix/>
          </a:blip>
          <a:srcRect b="75" l="72" r="7" t="18"/>
          <a:stretch/>
        </p:blipFill>
        <p:spPr>
          <a:xfrm>
            <a:off x="1044896" y="1111072"/>
            <a:ext cx="5388450" cy="5405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300;g2bfccb9f1aa_0_58"/>
          <p:cNvPicPr preferRelativeResize="0"/>
          <p:nvPr/>
        </p:nvPicPr>
        <p:blipFill rotWithShape="1">
          <a:blip r:embed="rId3">
            <a:alphaModFix/>
          </a:blip>
          <a:srcRect b="58" t="59"/>
          <a:stretch/>
        </p:blipFill>
        <p:spPr>
          <a:xfrm>
            <a:off x="6553200" y="827016"/>
            <a:ext cx="5388450" cy="54053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247824"/>
      </p:ext>
    </p:extLst>
  </p:cSld>
  <p:clrMapOvr>
    <a:masterClrMapping/>
  </p:clrMapOvr>
  <p:transition spd="med">
    <p:fade/>
  </p:transition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dirty="0" lang="en-US" smtClean="0" sz="3500"/>
              <a:t>Helsinki </a:t>
            </a:r>
            <a:r>
              <a:rPr dirty="0" lang="en-US" smtClean="0" sz="3500"/>
              <a:t>Library</a:t>
            </a:r>
            <a:br>
              <a:rPr dirty="0" lang="en-US" smtClean="0" sz="3500"/>
            </a:br>
            <a:r>
              <a:rPr dirty="0" lang="en-US" smtClean="0" sz="3500"/>
              <a:t> </a:t>
            </a:r>
            <a:endParaRPr dirty="0" lang="en-US" sz="35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1592" y="1352567"/>
            <a:ext cx="3008484" cy="53484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963" y="1375363"/>
            <a:ext cx="3037527" cy="5400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14749" y="875831"/>
            <a:ext cx="3115733" cy="233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cstate="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66031" y="1299283"/>
            <a:ext cx="3172691" cy="23795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cstate="print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23990" y="4069999"/>
            <a:ext cx="3115734" cy="2336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cstate="print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/>
          <a:stretch/>
        </p:blipFill>
        <p:spPr>
          <a:xfrm rot="5400000">
            <a:off x="6886049" y="4225373"/>
            <a:ext cx="2383512" cy="243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746175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Day 4</a:t>
            </a:r>
            <a:endParaRPr lang="en-US" sz="35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88291" y="1708727"/>
            <a:ext cx="11628582" cy="52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kern="0" dirty="0" smtClean="0"/>
              <a:t>1. </a:t>
            </a:r>
            <a:r>
              <a:rPr lang="en-US" sz="3500" dirty="0"/>
              <a:t>Story Circles</a:t>
            </a:r>
          </a:p>
          <a:p>
            <a:pPr marL="514350" indent="-514350">
              <a:buAutoNum type="arabicPeriod"/>
            </a:pPr>
            <a:endParaRPr lang="en-US" sz="3500" dirty="0"/>
          </a:p>
          <a:p>
            <a:r>
              <a:rPr lang="en-US" sz="3500" dirty="0"/>
              <a:t>2. The I am … poem </a:t>
            </a:r>
          </a:p>
          <a:p>
            <a:endParaRPr lang="en-US" sz="3500" dirty="0"/>
          </a:p>
          <a:p>
            <a:r>
              <a:rPr lang="en-US" sz="3500" dirty="0"/>
              <a:t>3. The </a:t>
            </a:r>
            <a:r>
              <a:rPr lang="en-US" sz="3500" dirty="0" err="1"/>
              <a:t>GooseChase</a:t>
            </a:r>
            <a:endParaRPr lang="en-US" sz="3500" dirty="0"/>
          </a:p>
          <a:p>
            <a:endParaRPr lang="en-US" sz="3500" kern="0" dirty="0">
              <a:solidFill>
                <a:srgbClr val="FF0000"/>
              </a:solidFill>
            </a:endParaRPr>
          </a:p>
          <a:p>
            <a:endParaRPr lang="en-US" sz="3500" kern="0" dirty="0" smtClean="0"/>
          </a:p>
          <a:p>
            <a:endParaRPr lang="en-US" sz="3500" kern="0" dirty="0" smtClean="0"/>
          </a:p>
          <a:p>
            <a:pPr marL="514350" indent="-514350" algn="ctr">
              <a:buAutoNum type="arabicPeriod"/>
            </a:pPr>
            <a:endParaRPr 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416550209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320;g2c0b489dd11_0_72"/>
          <p:cNvSpPr txBox="1">
            <a:spLocks noGrp="1"/>
          </p:cNvSpPr>
          <p:nvPr>
            <p:ph type="title"/>
          </p:nvPr>
        </p:nvSpPr>
        <p:spPr>
          <a:xfrm>
            <a:off x="3387960" y="407324"/>
            <a:ext cx="52833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en-US" sz="3100" dirty="0" smtClean="0">
                <a:latin typeface="Pacifico"/>
                <a:ea typeface="Pacifico"/>
                <a:cs typeface="Pacifico"/>
                <a:sym typeface="Pacifico"/>
              </a:rPr>
              <a:t>Story Circles</a:t>
            </a:r>
            <a:endParaRPr sz="3100"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7" name="Google Shape;540;g2c141db7558_0_1227"/>
          <p:cNvSpPr/>
          <p:nvPr/>
        </p:nvSpPr>
        <p:spPr>
          <a:xfrm>
            <a:off x="1543136" y="1842784"/>
            <a:ext cx="2628800" cy="23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D4ED97"/>
          </a:solidFill>
          <a:ln w="203200" cap="flat" cmpd="sng">
            <a:solidFill>
              <a:srgbClr val="ACDC3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2533" b="1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Get acquainted round</a:t>
            </a:r>
            <a:endParaRPr sz="2533" b="1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sp>
        <p:nvSpPr>
          <p:cNvPr id="8" name="Google Shape;541;g2c141db7558_0_1227"/>
          <p:cNvSpPr/>
          <p:nvPr/>
        </p:nvSpPr>
        <p:spPr>
          <a:xfrm>
            <a:off x="8010959" y="1806119"/>
            <a:ext cx="2628800" cy="238560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FFD68B"/>
          </a:solidFill>
          <a:ln w="203200" cap="flat" cmpd="sng">
            <a:solidFill>
              <a:srgbClr val="FEAB18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400"/>
            </a:pPr>
            <a:r>
              <a:rPr lang="en-GB" sz="2933" b="1" dirty="0">
                <a:solidFill>
                  <a:schemeClr val="lt1"/>
                </a:solidFill>
                <a:latin typeface="Coming Soon"/>
                <a:ea typeface="Coming Soon"/>
                <a:cs typeface="Coming Soon"/>
                <a:sym typeface="Coming Soon"/>
              </a:rPr>
              <a:t>Diversity round</a:t>
            </a:r>
            <a:endParaRPr sz="2933" b="1" dirty="0">
              <a:solidFill>
                <a:schemeClr val="lt1"/>
              </a:solidFill>
              <a:latin typeface="Coming Soon"/>
              <a:ea typeface="Coming Soon"/>
              <a:cs typeface="Coming Soon"/>
              <a:sym typeface="Coming Soon"/>
            </a:endParaRPr>
          </a:p>
        </p:txBody>
      </p:sp>
      <p:cxnSp>
        <p:nvCxnSpPr>
          <p:cNvPr id="9" name="Google Shape;542;g2c141db7558_0_1227"/>
          <p:cNvCxnSpPr/>
          <p:nvPr/>
        </p:nvCxnSpPr>
        <p:spPr>
          <a:xfrm>
            <a:off x="4573703" y="2680919"/>
            <a:ext cx="2758400" cy="636000"/>
          </a:xfrm>
          <a:prstGeom prst="bentConnector3">
            <a:avLst>
              <a:gd name="adj1" fmla="val 50000"/>
            </a:avLst>
          </a:prstGeom>
          <a:noFill/>
          <a:ln w="38100" cap="flat" cmpd="sng">
            <a:solidFill>
              <a:srgbClr val="C6839A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Rectangle 1"/>
          <p:cNvSpPr/>
          <p:nvPr/>
        </p:nvSpPr>
        <p:spPr>
          <a:xfrm>
            <a:off x="6426824" y="4786856"/>
            <a:ext cx="567281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SzPts val="2100"/>
            </a:pPr>
            <a:r>
              <a:rPr lang="en-US" sz="2500" dirty="0"/>
              <a:t>What is your earliest memory of difference (when you first learned or realized that you were different from someone else)?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80473" y="4865365"/>
            <a:ext cx="448887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500" dirty="0"/>
              <a:t>Please tell us about a photo of an object that tells us something about you and your background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1752584685"/>
      </p:ext>
    </p:extLst>
  </p:cSld>
  <p:clrMapOvr>
    <a:masterClrMapping/>
  </p:clrMapOvr>
  <p:transition spd="med">
    <p:fade/>
  </p:transition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11" name="Google Shape;663;p37"/>
          <p:cNvPicPr preferRelativeResize="0"/>
          <p:nvPr/>
        </p:nvPicPr>
        <p:blipFill rotWithShape="1">
          <a:blip r:embed="rId2">
            <a:alphaModFix/>
          </a:blip>
          <a:srcRect b="42" r="18" t="116"/>
          <a:stretch/>
        </p:blipFill>
        <p:spPr>
          <a:xfrm>
            <a:off x="675264" y="856505"/>
            <a:ext cx="4213600" cy="47844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2" name="Google Shape;661;p37"/>
          <p:cNvSpPr txBox="1">
            <a:spLocks/>
          </p:cNvSpPr>
          <p:nvPr/>
        </p:nvSpPr>
        <p:spPr>
          <a:xfrm>
            <a:off x="4522009" y="298245"/>
            <a:ext cx="4500800" cy="459137"/>
          </a:xfrm>
          <a:prstGeom prst="rect">
            <a:avLst/>
          </a:prstGeom>
          <a:noFill/>
          <a:ln>
            <a:noFill/>
          </a:ln>
        </p:spPr>
        <p:txBody>
          <a:bodyPr anchor="b" anchorCtr="0" bIns="121900" lIns="121900" rIns="121900" spcFirstLastPara="1" tIns="121900" wrap="square">
            <a:noAutofit/>
          </a:bodyPr>
          <a:lstStyle>
            <a:def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algn="l" lvl="0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b="1" cap="none" i="0" strike="noStrike" sz="2400" u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algn="l" lvl="1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algn="l" lvl="2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algn="l" lvl="3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algn="l" lvl="4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algn="l" lvl="5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algn="l" lvl="6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algn="l" lvl="7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algn="l" lvl="8" marR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cap="none" i="0" strike="noStrike" sz="1800" u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dirty="0" kern="0" lang="en-GB" smtClean="0"/>
              <a:t>The I am … poem</a:t>
            </a:r>
            <a:endParaRPr dirty="0" kern="0" lang="en-GB"/>
          </a:p>
        </p:txBody>
      </p:sp>
      <p:sp>
        <p:nvSpPr>
          <p:cNvPr id="13" name="Google Shape;662;p37"/>
          <p:cNvSpPr txBox="1">
            <a:spLocks noGrp="1"/>
          </p:cNvSpPr>
          <p:nvPr>
            <p:ph idx="1" type="body"/>
          </p:nvPr>
        </p:nvSpPr>
        <p:spPr>
          <a:xfrm>
            <a:off x="5414075" y="1745673"/>
            <a:ext cx="5734373" cy="3041894"/>
          </a:xfrm>
          <a:prstGeom prst="rect">
            <a:avLst/>
          </a:prstGeom>
          <a:noFill/>
          <a:ln>
            <a:noFill/>
          </a:ln>
        </p:spPr>
        <p:txBody>
          <a:bodyPr anchor="t" anchorCtr="0" bIns="121900" lIns="121900" rIns="121900" spcFirstLastPara="1" tIns="121900" wrap="square">
            <a:noAutofit/>
          </a:bodyPr>
          <a:lstStyle/>
          <a:p>
            <a:pPr indent="0" marL="0">
              <a:buNone/>
            </a:pPr>
            <a:r>
              <a:rPr dirty="0" lang="en-GB"/>
              <a:t>I am from…</a:t>
            </a:r>
            <a:endParaRPr dirty="0"/>
          </a:p>
          <a:p>
            <a:pPr indent="0" marL="0">
              <a:spcBef>
                <a:spcPts val="2133"/>
              </a:spcBef>
              <a:buNone/>
            </a:pPr>
            <a:r>
              <a:rPr dirty="0" lang="en-GB"/>
              <a:t>I am from the smell of homemade tortillas, </a:t>
            </a:r>
            <a:endParaRPr dirty="0"/>
          </a:p>
          <a:p>
            <a:pPr indent="0" marL="0">
              <a:spcBef>
                <a:spcPts val="2133"/>
              </a:spcBef>
              <a:spcAft>
                <a:spcPts val="2133"/>
              </a:spcAft>
              <a:buNone/>
            </a:pPr>
            <a:r>
              <a:rPr dirty="0" lang="en-GB"/>
              <a:t>the sound of bachata playing in the background…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59920041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6"/>
          <p:cNvSpPr txBox="1">
            <a:spLocks noGrp="1"/>
          </p:cNvSpPr>
          <p:nvPr>
            <p:ph type="title"/>
          </p:nvPr>
        </p:nvSpPr>
        <p:spPr>
          <a:xfrm>
            <a:off x="1919536" y="576000"/>
            <a:ext cx="8352928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>
              <a:buSzPts val="2400"/>
            </a:pPr>
            <a:r>
              <a:rPr lang="en-US" dirty="0"/>
              <a:t>Education for all</a:t>
            </a:r>
            <a:endParaRPr dirty="0"/>
          </a:p>
        </p:txBody>
      </p:sp>
      <p:sp>
        <p:nvSpPr>
          <p:cNvPr id="145" name="Google Shape;145;p6"/>
          <p:cNvSpPr txBox="1">
            <a:spLocks noGrp="1"/>
          </p:cNvSpPr>
          <p:nvPr>
            <p:ph type="body" idx="1"/>
          </p:nvPr>
        </p:nvSpPr>
        <p:spPr>
          <a:xfrm>
            <a:off x="960000" y="1536000"/>
            <a:ext cx="10320000" cy="4800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353475" indent="-353475">
              <a:spcBef>
                <a:spcPts val="0"/>
              </a:spcBef>
            </a:pPr>
            <a:r>
              <a:rPr lang="en-US" sz="2400" dirty="0"/>
              <a:t>The development of the whole education system takes time. During the first years of the 20th century, only a third of rural children went to school. </a:t>
            </a:r>
            <a:endParaRPr sz="2400" dirty="0"/>
          </a:p>
          <a:p>
            <a:pPr marL="353475" indent="-201079">
              <a:buNone/>
            </a:pPr>
            <a:endParaRPr sz="2400" dirty="0"/>
          </a:p>
          <a:p>
            <a:pPr marL="353475" indent="-353475"/>
            <a:r>
              <a:rPr lang="en-US" sz="2400" dirty="0"/>
              <a:t>The 1921 act on compulsory education started the path towards a modern education system based on the </a:t>
            </a:r>
            <a:r>
              <a:rPr lang="en-US" sz="2400" b="1" dirty="0"/>
              <a:t>philosophy of education for all</a:t>
            </a:r>
            <a:r>
              <a:rPr lang="en-US" sz="2400" dirty="0"/>
              <a:t>. </a:t>
            </a:r>
            <a:endParaRPr sz="2400" dirty="0"/>
          </a:p>
          <a:p>
            <a:pPr marL="353475" indent="-201079">
              <a:buNone/>
            </a:pPr>
            <a:endParaRPr sz="2400" dirty="0"/>
          </a:p>
          <a:p>
            <a:pPr marL="353475" indent="-353475">
              <a:buClr>
                <a:schemeClr val="dk1"/>
              </a:buClr>
            </a:pPr>
            <a:r>
              <a:rPr lang="en-US" sz="2400" dirty="0">
                <a:solidFill>
                  <a:schemeClr val="dk1"/>
                </a:solidFill>
              </a:rPr>
              <a:t>Today </a:t>
            </a:r>
            <a:r>
              <a:rPr lang="en-US" sz="2400" b="1" dirty="0">
                <a:solidFill>
                  <a:schemeClr val="dk1"/>
                </a:solidFill>
              </a:rPr>
              <a:t>education from pre-primary to higher education is free of charge </a:t>
            </a:r>
            <a:r>
              <a:rPr lang="en-US" sz="2400" dirty="0">
                <a:solidFill>
                  <a:schemeClr val="dk1"/>
                </a:solidFill>
              </a:rPr>
              <a:t>for Finns and citizens from EU/ETA countries. Early childhood education and care is subsidized. </a:t>
            </a:r>
            <a:endParaRPr sz="2400" dirty="0"/>
          </a:p>
          <a:p>
            <a:pPr marL="353475" indent="-201079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81605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Google Shape;734;p13"/>
          <p:cNvSpPr txBox="1">
            <a:spLocks noGrp="1"/>
          </p:cNvSpPr>
          <p:nvPr>
            <p:ph type="title"/>
          </p:nvPr>
        </p:nvSpPr>
        <p:spPr>
          <a:xfrm>
            <a:off x="354000" y="14410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GB"/>
              <a:t>The GooseChase</a:t>
            </a:r>
            <a:endParaRPr/>
          </a:p>
        </p:txBody>
      </p:sp>
      <p:sp>
        <p:nvSpPr>
          <p:cNvPr id="735" name="Google Shape;735;p13"/>
          <p:cNvSpPr txBox="1">
            <a:spLocks noGrp="1"/>
          </p:cNvSpPr>
          <p:nvPr>
            <p:ph type="subTitle" idx="1"/>
          </p:nvPr>
        </p:nvSpPr>
        <p:spPr>
          <a:xfrm>
            <a:off x="859921" y="3352200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 algn="l"/>
            <a:r>
              <a:rPr lang="en-GB" dirty="0"/>
              <a:t>An App for Inclusion</a:t>
            </a:r>
            <a:endParaRPr dirty="0"/>
          </a:p>
        </p:txBody>
      </p:sp>
      <p:sp>
        <p:nvSpPr>
          <p:cNvPr id="736" name="Google Shape;736;p13"/>
          <p:cNvSpPr/>
          <p:nvPr/>
        </p:nvSpPr>
        <p:spPr>
          <a:xfrm rot="8481667" flipH="1">
            <a:off x="10609465" y="216067"/>
            <a:ext cx="1220520" cy="1507379"/>
          </a:xfrm>
          <a:custGeom>
            <a:avLst/>
            <a:gdLst/>
            <a:ahLst/>
            <a:cxnLst/>
            <a:rect l="l" t="t" r="r" b="b"/>
            <a:pathLst>
              <a:path w="856297" h="1057553" extrusionOk="0">
                <a:moveTo>
                  <a:pt x="208598" y="989648"/>
                </a:moveTo>
                <a:cubicBezTo>
                  <a:pt x="208598" y="989648"/>
                  <a:pt x="208598" y="989648"/>
                  <a:pt x="208598" y="989648"/>
                </a:cubicBezTo>
                <a:cubicBezTo>
                  <a:pt x="209550" y="991553"/>
                  <a:pt x="231458" y="1003935"/>
                  <a:pt x="233363" y="1003935"/>
                </a:cubicBezTo>
                <a:lnTo>
                  <a:pt x="237173" y="1003935"/>
                </a:lnTo>
                <a:cubicBezTo>
                  <a:pt x="236220" y="994410"/>
                  <a:pt x="230505" y="981075"/>
                  <a:pt x="230505" y="974408"/>
                </a:cubicBezTo>
                <a:cubicBezTo>
                  <a:pt x="230505" y="962978"/>
                  <a:pt x="237173" y="924878"/>
                  <a:pt x="242888" y="922973"/>
                </a:cubicBezTo>
                <a:cubicBezTo>
                  <a:pt x="242888" y="917258"/>
                  <a:pt x="251460" y="903923"/>
                  <a:pt x="254318" y="898208"/>
                </a:cubicBezTo>
                <a:cubicBezTo>
                  <a:pt x="256223" y="893445"/>
                  <a:pt x="264795" y="877253"/>
                  <a:pt x="269558" y="877253"/>
                </a:cubicBezTo>
                <a:lnTo>
                  <a:pt x="270510" y="877253"/>
                </a:lnTo>
                <a:cubicBezTo>
                  <a:pt x="272415" y="877253"/>
                  <a:pt x="272415" y="878205"/>
                  <a:pt x="272415" y="879158"/>
                </a:cubicBezTo>
                <a:lnTo>
                  <a:pt x="272415" y="880110"/>
                </a:lnTo>
                <a:cubicBezTo>
                  <a:pt x="272415" y="887730"/>
                  <a:pt x="251460" y="905828"/>
                  <a:pt x="251460" y="919163"/>
                </a:cubicBezTo>
                <a:cubicBezTo>
                  <a:pt x="247650" y="922020"/>
                  <a:pt x="246698" y="931545"/>
                  <a:pt x="244793" y="936308"/>
                </a:cubicBezTo>
                <a:cubicBezTo>
                  <a:pt x="243840" y="939165"/>
                  <a:pt x="242888" y="949643"/>
                  <a:pt x="242888" y="953453"/>
                </a:cubicBezTo>
                <a:lnTo>
                  <a:pt x="242888" y="954405"/>
                </a:lnTo>
                <a:cubicBezTo>
                  <a:pt x="242888" y="982028"/>
                  <a:pt x="251460" y="1010603"/>
                  <a:pt x="264795" y="1023938"/>
                </a:cubicBezTo>
                <a:cubicBezTo>
                  <a:pt x="268605" y="1027748"/>
                  <a:pt x="272415" y="1032510"/>
                  <a:pt x="276225" y="1035368"/>
                </a:cubicBezTo>
                <a:cubicBezTo>
                  <a:pt x="280988" y="1039178"/>
                  <a:pt x="284798" y="1041083"/>
                  <a:pt x="290513" y="1043940"/>
                </a:cubicBezTo>
                <a:cubicBezTo>
                  <a:pt x="298133" y="1048703"/>
                  <a:pt x="312420" y="1054418"/>
                  <a:pt x="324803" y="1054418"/>
                </a:cubicBezTo>
                <a:cubicBezTo>
                  <a:pt x="324803" y="1054418"/>
                  <a:pt x="324803" y="1055370"/>
                  <a:pt x="324803" y="1055370"/>
                </a:cubicBezTo>
                <a:cubicBezTo>
                  <a:pt x="332423" y="1056323"/>
                  <a:pt x="339090" y="1056323"/>
                  <a:pt x="346710" y="1057275"/>
                </a:cubicBezTo>
                <a:cubicBezTo>
                  <a:pt x="391478" y="1061085"/>
                  <a:pt x="420053" y="1024890"/>
                  <a:pt x="441960" y="1003935"/>
                </a:cubicBezTo>
                <a:cubicBezTo>
                  <a:pt x="447675" y="998220"/>
                  <a:pt x="452438" y="989648"/>
                  <a:pt x="461010" y="985838"/>
                </a:cubicBezTo>
                <a:cubicBezTo>
                  <a:pt x="468630" y="982980"/>
                  <a:pt x="477203" y="975360"/>
                  <a:pt x="482918" y="970598"/>
                </a:cubicBezTo>
                <a:cubicBezTo>
                  <a:pt x="490538" y="963930"/>
                  <a:pt x="494348" y="959168"/>
                  <a:pt x="500063" y="951548"/>
                </a:cubicBezTo>
                <a:cubicBezTo>
                  <a:pt x="505778" y="942975"/>
                  <a:pt x="508635" y="934403"/>
                  <a:pt x="513398" y="927735"/>
                </a:cubicBezTo>
                <a:cubicBezTo>
                  <a:pt x="513398" y="923925"/>
                  <a:pt x="513398" y="922020"/>
                  <a:pt x="515303" y="921068"/>
                </a:cubicBezTo>
                <a:lnTo>
                  <a:pt x="515303" y="905828"/>
                </a:lnTo>
                <a:cubicBezTo>
                  <a:pt x="515303" y="892493"/>
                  <a:pt x="514350" y="894398"/>
                  <a:pt x="510540" y="882968"/>
                </a:cubicBezTo>
                <a:cubicBezTo>
                  <a:pt x="509588" y="879158"/>
                  <a:pt x="501015" y="863918"/>
                  <a:pt x="501015" y="862013"/>
                </a:cubicBezTo>
                <a:lnTo>
                  <a:pt x="501015" y="856298"/>
                </a:lnTo>
                <a:cubicBezTo>
                  <a:pt x="501015" y="848678"/>
                  <a:pt x="509588" y="832485"/>
                  <a:pt x="512445" y="826770"/>
                </a:cubicBezTo>
                <a:cubicBezTo>
                  <a:pt x="513398" y="824865"/>
                  <a:pt x="520065" y="817245"/>
                  <a:pt x="521970" y="816293"/>
                </a:cubicBezTo>
                <a:cubicBezTo>
                  <a:pt x="523875" y="814388"/>
                  <a:pt x="528638" y="803910"/>
                  <a:pt x="528638" y="801053"/>
                </a:cubicBezTo>
                <a:cubicBezTo>
                  <a:pt x="528638" y="798195"/>
                  <a:pt x="527685" y="794385"/>
                  <a:pt x="527685" y="791528"/>
                </a:cubicBezTo>
                <a:cubicBezTo>
                  <a:pt x="526733" y="790575"/>
                  <a:pt x="526733" y="789623"/>
                  <a:pt x="525780" y="789623"/>
                </a:cubicBezTo>
                <a:cubicBezTo>
                  <a:pt x="525780" y="783908"/>
                  <a:pt x="521018" y="776288"/>
                  <a:pt x="518160" y="772478"/>
                </a:cubicBezTo>
                <a:cubicBezTo>
                  <a:pt x="516255" y="769620"/>
                  <a:pt x="508635" y="762000"/>
                  <a:pt x="504825" y="762000"/>
                </a:cubicBezTo>
                <a:lnTo>
                  <a:pt x="501968" y="762000"/>
                </a:lnTo>
                <a:cubicBezTo>
                  <a:pt x="496253" y="747713"/>
                  <a:pt x="439103" y="745808"/>
                  <a:pt x="426720" y="737235"/>
                </a:cubicBezTo>
                <a:cubicBezTo>
                  <a:pt x="419100" y="736283"/>
                  <a:pt x="411480" y="735330"/>
                  <a:pt x="402908" y="735330"/>
                </a:cubicBezTo>
                <a:cubicBezTo>
                  <a:pt x="395288" y="733425"/>
                  <a:pt x="396240" y="720090"/>
                  <a:pt x="394335" y="718185"/>
                </a:cubicBezTo>
                <a:cubicBezTo>
                  <a:pt x="392430" y="716280"/>
                  <a:pt x="387668" y="716280"/>
                  <a:pt x="387668" y="716280"/>
                </a:cubicBezTo>
                <a:cubicBezTo>
                  <a:pt x="382905" y="717233"/>
                  <a:pt x="378143" y="717233"/>
                  <a:pt x="373380" y="718185"/>
                </a:cubicBezTo>
                <a:cubicBezTo>
                  <a:pt x="372428" y="719138"/>
                  <a:pt x="371475" y="719138"/>
                  <a:pt x="371475" y="720090"/>
                </a:cubicBezTo>
                <a:cubicBezTo>
                  <a:pt x="366713" y="720090"/>
                  <a:pt x="343853" y="722948"/>
                  <a:pt x="343853" y="725805"/>
                </a:cubicBezTo>
                <a:cubicBezTo>
                  <a:pt x="343853" y="731520"/>
                  <a:pt x="360045" y="738188"/>
                  <a:pt x="365760" y="741045"/>
                </a:cubicBezTo>
                <a:cubicBezTo>
                  <a:pt x="369570" y="742950"/>
                  <a:pt x="388620" y="751523"/>
                  <a:pt x="391478" y="751523"/>
                </a:cubicBezTo>
                <a:cubicBezTo>
                  <a:pt x="392430" y="753428"/>
                  <a:pt x="397193" y="758190"/>
                  <a:pt x="398145" y="758190"/>
                </a:cubicBezTo>
                <a:cubicBezTo>
                  <a:pt x="401003" y="758190"/>
                  <a:pt x="406718" y="763905"/>
                  <a:pt x="408623" y="765810"/>
                </a:cubicBezTo>
                <a:cubicBezTo>
                  <a:pt x="411480" y="768668"/>
                  <a:pt x="414338" y="771525"/>
                  <a:pt x="417195" y="774383"/>
                </a:cubicBezTo>
                <a:cubicBezTo>
                  <a:pt x="420053" y="777240"/>
                  <a:pt x="430530" y="790575"/>
                  <a:pt x="430530" y="794385"/>
                </a:cubicBezTo>
                <a:cubicBezTo>
                  <a:pt x="430530" y="809625"/>
                  <a:pt x="419100" y="788670"/>
                  <a:pt x="415290" y="784860"/>
                </a:cubicBezTo>
                <a:cubicBezTo>
                  <a:pt x="412433" y="782003"/>
                  <a:pt x="401003" y="771525"/>
                  <a:pt x="400050" y="768668"/>
                </a:cubicBezTo>
                <a:cubicBezTo>
                  <a:pt x="397193" y="768668"/>
                  <a:pt x="389573" y="760095"/>
                  <a:pt x="385763" y="758190"/>
                </a:cubicBezTo>
                <a:cubicBezTo>
                  <a:pt x="381000" y="755333"/>
                  <a:pt x="375285" y="751523"/>
                  <a:pt x="369570" y="748665"/>
                </a:cubicBezTo>
                <a:cubicBezTo>
                  <a:pt x="365760" y="746760"/>
                  <a:pt x="365760" y="745808"/>
                  <a:pt x="360998" y="744855"/>
                </a:cubicBezTo>
                <a:cubicBezTo>
                  <a:pt x="359093" y="743903"/>
                  <a:pt x="354330" y="741998"/>
                  <a:pt x="352425" y="741045"/>
                </a:cubicBezTo>
                <a:cubicBezTo>
                  <a:pt x="349568" y="739140"/>
                  <a:pt x="327660" y="727710"/>
                  <a:pt x="322898" y="727710"/>
                </a:cubicBezTo>
                <a:lnTo>
                  <a:pt x="323850" y="727710"/>
                </a:lnTo>
                <a:cubicBezTo>
                  <a:pt x="320993" y="727710"/>
                  <a:pt x="309563" y="733425"/>
                  <a:pt x="308610" y="733425"/>
                </a:cubicBezTo>
                <a:cubicBezTo>
                  <a:pt x="301943" y="733425"/>
                  <a:pt x="297180" y="729615"/>
                  <a:pt x="289560" y="729615"/>
                </a:cubicBezTo>
                <a:lnTo>
                  <a:pt x="286703" y="729615"/>
                </a:lnTo>
                <a:cubicBezTo>
                  <a:pt x="277178" y="729615"/>
                  <a:pt x="260033" y="734378"/>
                  <a:pt x="251460" y="737235"/>
                </a:cubicBezTo>
                <a:cubicBezTo>
                  <a:pt x="230505" y="745808"/>
                  <a:pt x="217170" y="755333"/>
                  <a:pt x="198120" y="763905"/>
                </a:cubicBezTo>
                <a:cubicBezTo>
                  <a:pt x="191453" y="766763"/>
                  <a:pt x="180975" y="778193"/>
                  <a:pt x="177165" y="779145"/>
                </a:cubicBezTo>
                <a:cubicBezTo>
                  <a:pt x="180975" y="764858"/>
                  <a:pt x="215265" y="745808"/>
                  <a:pt x="226695" y="740093"/>
                </a:cubicBezTo>
                <a:cubicBezTo>
                  <a:pt x="230505" y="738188"/>
                  <a:pt x="231458" y="737235"/>
                  <a:pt x="235268" y="736283"/>
                </a:cubicBezTo>
                <a:cubicBezTo>
                  <a:pt x="241935" y="732473"/>
                  <a:pt x="245745" y="732473"/>
                  <a:pt x="253365" y="729615"/>
                </a:cubicBezTo>
                <a:cubicBezTo>
                  <a:pt x="256223" y="728663"/>
                  <a:pt x="294323" y="713423"/>
                  <a:pt x="283845" y="713423"/>
                </a:cubicBezTo>
                <a:cubicBezTo>
                  <a:pt x="283845" y="713423"/>
                  <a:pt x="275273" y="710565"/>
                  <a:pt x="272415" y="710565"/>
                </a:cubicBezTo>
                <a:cubicBezTo>
                  <a:pt x="267653" y="709613"/>
                  <a:pt x="262890" y="710565"/>
                  <a:pt x="258128" y="710565"/>
                </a:cubicBezTo>
                <a:cubicBezTo>
                  <a:pt x="249555" y="710565"/>
                  <a:pt x="239078" y="708660"/>
                  <a:pt x="230505" y="708660"/>
                </a:cubicBezTo>
                <a:cubicBezTo>
                  <a:pt x="225743" y="706755"/>
                  <a:pt x="171450" y="696278"/>
                  <a:pt x="166688" y="677228"/>
                </a:cubicBezTo>
                <a:cubicBezTo>
                  <a:pt x="171450" y="678180"/>
                  <a:pt x="178118" y="684848"/>
                  <a:pt x="181928" y="686753"/>
                </a:cubicBezTo>
                <a:cubicBezTo>
                  <a:pt x="194310" y="692468"/>
                  <a:pt x="207645" y="699135"/>
                  <a:pt x="220980" y="701040"/>
                </a:cubicBezTo>
                <a:cubicBezTo>
                  <a:pt x="223838" y="701993"/>
                  <a:pt x="231458" y="703898"/>
                  <a:pt x="234315" y="703898"/>
                </a:cubicBezTo>
                <a:lnTo>
                  <a:pt x="246698" y="703898"/>
                </a:lnTo>
                <a:cubicBezTo>
                  <a:pt x="248603" y="703898"/>
                  <a:pt x="248603" y="703898"/>
                  <a:pt x="250508" y="702945"/>
                </a:cubicBezTo>
                <a:cubicBezTo>
                  <a:pt x="250508" y="696278"/>
                  <a:pt x="241935" y="695325"/>
                  <a:pt x="238125" y="693420"/>
                </a:cubicBezTo>
                <a:cubicBezTo>
                  <a:pt x="233363" y="691515"/>
                  <a:pt x="228600" y="690563"/>
                  <a:pt x="222885" y="688658"/>
                </a:cubicBezTo>
                <a:cubicBezTo>
                  <a:pt x="222885" y="686753"/>
                  <a:pt x="238125" y="689610"/>
                  <a:pt x="240983" y="689610"/>
                </a:cubicBezTo>
                <a:cubicBezTo>
                  <a:pt x="242888" y="689610"/>
                  <a:pt x="261938" y="694373"/>
                  <a:pt x="264795" y="695325"/>
                </a:cubicBezTo>
                <a:cubicBezTo>
                  <a:pt x="268605" y="699135"/>
                  <a:pt x="276225" y="696278"/>
                  <a:pt x="280035" y="699135"/>
                </a:cubicBezTo>
                <a:cubicBezTo>
                  <a:pt x="284798" y="699135"/>
                  <a:pt x="306705" y="705803"/>
                  <a:pt x="309563" y="708660"/>
                </a:cubicBezTo>
                <a:cubicBezTo>
                  <a:pt x="317183" y="713423"/>
                  <a:pt x="336233" y="709613"/>
                  <a:pt x="345758" y="711518"/>
                </a:cubicBezTo>
                <a:cubicBezTo>
                  <a:pt x="349568" y="712470"/>
                  <a:pt x="377190" y="710565"/>
                  <a:pt x="381953" y="709613"/>
                </a:cubicBezTo>
                <a:cubicBezTo>
                  <a:pt x="386715" y="708660"/>
                  <a:pt x="396240" y="708660"/>
                  <a:pt x="399098" y="707708"/>
                </a:cubicBezTo>
                <a:cubicBezTo>
                  <a:pt x="402908" y="706755"/>
                  <a:pt x="410528" y="703898"/>
                  <a:pt x="413385" y="702945"/>
                </a:cubicBezTo>
                <a:cubicBezTo>
                  <a:pt x="413385" y="689610"/>
                  <a:pt x="362903" y="678180"/>
                  <a:pt x="360998" y="674370"/>
                </a:cubicBezTo>
                <a:cubicBezTo>
                  <a:pt x="356235" y="674370"/>
                  <a:pt x="340995" y="668655"/>
                  <a:pt x="335280" y="667703"/>
                </a:cubicBezTo>
                <a:cubicBezTo>
                  <a:pt x="322898" y="664845"/>
                  <a:pt x="312420" y="661988"/>
                  <a:pt x="300990" y="660083"/>
                </a:cubicBezTo>
                <a:cubicBezTo>
                  <a:pt x="300038" y="659130"/>
                  <a:pt x="299085" y="659130"/>
                  <a:pt x="299085" y="658178"/>
                </a:cubicBezTo>
                <a:cubicBezTo>
                  <a:pt x="291465" y="658178"/>
                  <a:pt x="287655" y="657225"/>
                  <a:pt x="280988" y="655320"/>
                </a:cubicBezTo>
                <a:cubicBezTo>
                  <a:pt x="278130" y="654368"/>
                  <a:pt x="264795" y="651510"/>
                  <a:pt x="262890" y="651510"/>
                </a:cubicBezTo>
                <a:cubicBezTo>
                  <a:pt x="251460" y="651510"/>
                  <a:pt x="240030" y="646748"/>
                  <a:pt x="226695" y="646748"/>
                </a:cubicBezTo>
                <a:cubicBezTo>
                  <a:pt x="219075" y="646748"/>
                  <a:pt x="202883" y="645795"/>
                  <a:pt x="200978" y="641033"/>
                </a:cubicBezTo>
                <a:cubicBezTo>
                  <a:pt x="196215" y="641033"/>
                  <a:pt x="178118" y="635318"/>
                  <a:pt x="173355" y="634365"/>
                </a:cubicBezTo>
                <a:cubicBezTo>
                  <a:pt x="169545" y="633413"/>
                  <a:pt x="146685" y="629603"/>
                  <a:pt x="142875" y="629603"/>
                </a:cubicBezTo>
                <a:cubicBezTo>
                  <a:pt x="139065" y="629603"/>
                  <a:pt x="135255" y="629603"/>
                  <a:pt x="132398" y="629603"/>
                </a:cubicBezTo>
                <a:cubicBezTo>
                  <a:pt x="123825" y="630555"/>
                  <a:pt x="114300" y="630555"/>
                  <a:pt x="105728" y="631508"/>
                </a:cubicBezTo>
                <a:lnTo>
                  <a:pt x="105728" y="633413"/>
                </a:lnTo>
                <a:cubicBezTo>
                  <a:pt x="105728" y="637223"/>
                  <a:pt x="120968" y="641033"/>
                  <a:pt x="121920" y="643890"/>
                </a:cubicBezTo>
                <a:cubicBezTo>
                  <a:pt x="132398" y="643890"/>
                  <a:pt x="139065" y="650558"/>
                  <a:pt x="146685" y="650558"/>
                </a:cubicBezTo>
                <a:lnTo>
                  <a:pt x="149543" y="650558"/>
                </a:lnTo>
                <a:cubicBezTo>
                  <a:pt x="151448" y="656273"/>
                  <a:pt x="168593" y="650558"/>
                  <a:pt x="169545" y="658178"/>
                </a:cubicBezTo>
                <a:cubicBezTo>
                  <a:pt x="160973" y="658178"/>
                  <a:pt x="152400" y="658178"/>
                  <a:pt x="143828" y="658178"/>
                </a:cubicBezTo>
                <a:cubicBezTo>
                  <a:pt x="142875" y="658178"/>
                  <a:pt x="141923" y="657225"/>
                  <a:pt x="141923" y="657225"/>
                </a:cubicBezTo>
                <a:cubicBezTo>
                  <a:pt x="133350" y="655320"/>
                  <a:pt x="125730" y="653415"/>
                  <a:pt x="117158" y="651510"/>
                </a:cubicBezTo>
                <a:cubicBezTo>
                  <a:pt x="106680" y="644843"/>
                  <a:pt x="79058" y="641985"/>
                  <a:pt x="79058" y="624840"/>
                </a:cubicBezTo>
                <a:cubicBezTo>
                  <a:pt x="79058" y="622935"/>
                  <a:pt x="80010" y="621030"/>
                  <a:pt x="80963" y="618173"/>
                </a:cubicBezTo>
                <a:cubicBezTo>
                  <a:pt x="84773" y="618173"/>
                  <a:pt x="86678" y="616268"/>
                  <a:pt x="87630" y="616268"/>
                </a:cubicBezTo>
                <a:lnTo>
                  <a:pt x="95250" y="616268"/>
                </a:lnTo>
                <a:cubicBezTo>
                  <a:pt x="98108" y="616268"/>
                  <a:pt x="107633" y="620078"/>
                  <a:pt x="110490" y="621030"/>
                </a:cubicBezTo>
                <a:cubicBezTo>
                  <a:pt x="115253" y="621983"/>
                  <a:pt x="123825" y="622935"/>
                  <a:pt x="129540" y="622935"/>
                </a:cubicBezTo>
                <a:lnTo>
                  <a:pt x="131445" y="622935"/>
                </a:lnTo>
                <a:lnTo>
                  <a:pt x="131445" y="624840"/>
                </a:lnTo>
                <a:cubicBezTo>
                  <a:pt x="140970" y="624840"/>
                  <a:pt x="153353" y="625793"/>
                  <a:pt x="161925" y="626745"/>
                </a:cubicBezTo>
                <a:cubicBezTo>
                  <a:pt x="168593" y="627698"/>
                  <a:pt x="170498" y="627698"/>
                  <a:pt x="176213" y="628650"/>
                </a:cubicBezTo>
                <a:cubicBezTo>
                  <a:pt x="179070" y="629603"/>
                  <a:pt x="188595" y="632460"/>
                  <a:pt x="189548" y="632460"/>
                </a:cubicBezTo>
                <a:lnTo>
                  <a:pt x="191453" y="632460"/>
                </a:lnTo>
                <a:lnTo>
                  <a:pt x="191453" y="634365"/>
                </a:lnTo>
                <a:lnTo>
                  <a:pt x="194310" y="634365"/>
                </a:lnTo>
                <a:cubicBezTo>
                  <a:pt x="194310" y="634365"/>
                  <a:pt x="203835" y="639128"/>
                  <a:pt x="205740" y="640080"/>
                </a:cubicBezTo>
                <a:cubicBezTo>
                  <a:pt x="211455" y="641985"/>
                  <a:pt x="216218" y="641033"/>
                  <a:pt x="221933" y="641985"/>
                </a:cubicBezTo>
                <a:cubicBezTo>
                  <a:pt x="228600" y="643890"/>
                  <a:pt x="246698" y="644843"/>
                  <a:pt x="254318" y="644843"/>
                </a:cubicBezTo>
                <a:cubicBezTo>
                  <a:pt x="255270" y="645795"/>
                  <a:pt x="256223" y="645795"/>
                  <a:pt x="256223" y="646748"/>
                </a:cubicBezTo>
                <a:cubicBezTo>
                  <a:pt x="277178" y="646748"/>
                  <a:pt x="345758" y="658178"/>
                  <a:pt x="367665" y="672465"/>
                </a:cubicBezTo>
                <a:cubicBezTo>
                  <a:pt x="373380" y="672465"/>
                  <a:pt x="407670" y="687705"/>
                  <a:pt x="415290" y="690563"/>
                </a:cubicBezTo>
                <a:cubicBezTo>
                  <a:pt x="421005" y="692468"/>
                  <a:pt x="428625" y="701040"/>
                  <a:pt x="434340" y="704850"/>
                </a:cubicBezTo>
                <a:cubicBezTo>
                  <a:pt x="443865" y="711518"/>
                  <a:pt x="448628" y="705803"/>
                  <a:pt x="461010" y="705803"/>
                </a:cubicBezTo>
                <a:cubicBezTo>
                  <a:pt x="463868" y="703898"/>
                  <a:pt x="477203" y="700088"/>
                  <a:pt x="481965" y="697230"/>
                </a:cubicBezTo>
                <a:cubicBezTo>
                  <a:pt x="486728" y="694373"/>
                  <a:pt x="496253" y="688658"/>
                  <a:pt x="500063" y="684848"/>
                </a:cubicBezTo>
                <a:cubicBezTo>
                  <a:pt x="508635" y="676275"/>
                  <a:pt x="520065" y="660083"/>
                  <a:pt x="520065" y="643890"/>
                </a:cubicBezTo>
                <a:cubicBezTo>
                  <a:pt x="520065" y="640080"/>
                  <a:pt x="521970" y="622935"/>
                  <a:pt x="518160" y="622935"/>
                </a:cubicBezTo>
                <a:cubicBezTo>
                  <a:pt x="518160" y="612458"/>
                  <a:pt x="514350" y="610553"/>
                  <a:pt x="513398" y="608648"/>
                </a:cubicBezTo>
                <a:cubicBezTo>
                  <a:pt x="511493" y="606743"/>
                  <a:pt x="513398" y="607695"/>
                  <a:pt x="511493" y="605790"/>
                </a:cubicBezTo>
                <a:cubicBezTo>
                  <a:pt x="510540" y="599123"/>
                  <a:pt x="487680" y="575310"/>
                  <a:pt x="482918" y="571500"/>
                </a:cubicBezTo>
                <a:cubicBezTo>
                  <a:pt x="477203" y="566738"/>
                  <a:pt x="471488" y="561975"/>
                  <a:pt x="464820" y="558165"/>
                </a:cubicBezTo>
                <a:cubicBezTo>
                  <a:pt x="463868" y="557213"/>
                  <a:pt x="442913" y="545783"/>
                  <a:pt x="442913" y="552450"/>
                </a:cubicBezTo>
                <a:lnTo>
                  <a:pt x="442913" y="554355"/>
                </a:lnTo>
                <a:cubicBezTo>
                  <a:pt x="442913" y="559118"/>
                  <a:pt x="444818" y="562928"/>
                  <a:pt x="444818" y="563880"/>
                </a:cubicBezTo>
                <a:cubicBezTo>
                  <a:pt x="444818" y="565785"/>
                  <a:pt x="444818" y="568643"/>
                  <a:pt x="444818" y="570548"/>
                </a:cubicBezTo>
                <a:cubicBezTo>
                  <a:pt x="442913" y="570548"/>
                  <a:pt x="441008" y="571500"/>
                  <a:pt x="439103" y="571500"/>
                </a:cubicBezTo>
                <a:cubicBezTo>
                  <a:pt x="438150" y="565785"/>
                  <a:pt x="419100" y="548640"/>
                  <a:pt x="413385" y="544830"/>
                </a:cubicBezTo>
                <a:cubicBezTo>
                  <a:pt x="409575" y="541020"/>
                  <a:pt x="404813" y="538163"/>
                  <a:pt x="401003" y="535305"/>
                </a:cubicBezTo>
                <a:cubicBezTo>
                  <a:pt x="399098" y="533400"/>
                  <a:pt x="390525" y="527685"/>
                  <a:pt x="388620" y="526733"/>
                </a:cubicBezTo>
                <a:cubicBezTo>
                  <a:pt x="386715" y="525780"/>
                  <a:pt x="375285" y="520065"/>
                  <a:pt x="374333" y="520065"/>
                </a:cubicBezTo>
                <a:cubicBezTo>
                  <a:pt x="373380" y="518160"/>
                  <a:pt x="372428" y="516255"/>
                  <a:pt x="370523" y="513398"/>
                </a:cubicBezTo>
                <a:cubicBezTo>
                  <a:pt x="368618" y="511493"/>
                  <a:pt x="366713" y="509588"/>
                  <a:pt x="364808" y="508635"/>
                </a:cubicBezTo>
                <a:cubicBezTo>
                  <a:pt x="360998" y="506730"/>
                  <a:pt x="354330" y="504825"/>
                  <a:pt x="347663" y="504825"/>
                </a:cubicBezTo>
                <a:cubicBezTo>
                  <a:pt x="337185" y="503873"/>
                  <a:pt x="321945" y="507683"/>
                  <a:pt x="308610" y="507683"/>
                </a:cubicBezTo>
                <a:cubicBezTo>
                  <a:pt x="307658" y="508635"/>
                  <a:pt x="306705" y="508635"/>
                  <a:pt x="306705" y="509588"/>
                </a:cubicBezTo>
                <a:cubicBezTo>
                  <a:pt x="303848" y="509588"/>
                  <a:pt x="300038" y="510540"/>
                  <a:pt x="297180" y="510540"/>
                </a:cubicBezTo>
                <a:cubicBezTo>
                  <a:pt x="290513" y="510540"/>
                  <a:pt x="283845" y="510540"/>
                  <a:pt x="277178" y="510540"/>
                </a:cubicBezTo>
                <a:cubicBezTo>
                  <a:pt x="273368" y="510540"/>
                  <a:pt x="269558" y="509588"/>
                  <a:pt x="265748" y="509588"/>
                </a:cubicBezTo>
                <a:cubicBezTo>
                  <a:pt x="264795" y="507683"/>
                  <a:pt x="257175" y="504825"/>
                  <a:pt x="255270" y="501968"/>
                </a:cubicBezTo>
                <a:cubicBezTo>
                  <a:pt x="251460" y="498158"/>
                  <a:pt x="249555" y="496253"/>
                  <a:pt x="243840" y="494348"/>
                </a:cubicBezTo>
                <a:cubicBezTo>
                  <a:pt x="238125" y="492443"/>
                  <a:pt x="239078" y="490538"/>
                  <a:pt x="231458" y="488633"/>
                </a:cubicBezTo>
                <a:cubicBezTo>
                  <a:pt x="228600" y="487680"/>
                  <a:pt x="219075" y="485775"/>
                  <a:pt x="218123" y="482918"/>
                </a:cubicBezTo>
                <a:cubicBezTo>
                  <a:pt x="212408" y="482918"/>
                  <a:pt x="212408" y="481013"/>
                  <a:pt x="207645" y="481013"/>
                </a:cubicBezTo>
                <a:lnTo>
                  <a:pt x="184785" y="481013"/>
                </a:lnTo>
                <a:cubicBezTo>
                  <a:pt x="180023" y="481013"/>
                  <a:pt x="176213" y="483870"/>
                  <a:pt x="169545" y="482918"/>
                </a:cubicBezTo>
                <a:cubicBezTo>
                  <a:pt x="162878" y="482918"/>
                  <a:pt x="158115" y="482918"/>
                  <a:pt x="152400" y="483870"/>
                </a:cubicBezTo>
                <a:cubicBezTo>
                  <a:pt x="146685" y="484823"/>
                  <a:pt x="141923" y="485775"/>
                  <a:pt x="137160" y="486728"/>
                </a:cubicBezTo>
                <a:cubicBezTo>
                  <a:pt x="129540" y="487680"/>
                  <a:pt x="129540" y="491490"/>
                  <a:pt x="123825" y="491490"/>
                </a:cubicBezTo>
                <a:cubicBezTo>
                  <a:pt x="122873" y="493395"/>
                  <a:pt x="113348" y="500063"/>
                  <a:pt x="110490" y="501968"/>
                </a:cubicBezTo>
                <a:cubicBezTo>
                  <a:pt x="105728" y="505778"/>
                  <a:pt x="100013" y="508635"/>
                  <a:pt x="95250" y="511493"/>
                </a:cubicBezTo>
                <a:cubicBezTo>
                  <a:pt x="86678" y="517208"/>
                  <a:pt x="73343" y="526733"/>
                  <a:pt x="67628" y="534353"/>
                </a:cubicBezTo>
                <a:cubicBezTo>
                  <a:pt x="65723" y="537210"/>
                  <a:pt x="64770" y="538163"/>
                  <a:pt x="61913" y="541020"/>
                </a:cubicBezTo>
                <a:cubicBezTo>
                  <a:pt x="60008" y="542925"/>
                  <a:pt x="58103" y="546735"/>
                  <a:pt x="56198" y="548640"/>
                </a:cubicBezTo>
                <a:cubicBezTo>
                  <a:pt x="52388" y="552450"/>
                  <a:pt x="50483" y="561023"/>
                  <a:pt x="47625" y="564833"/>
                </a:cubicBezTo>
                <a:cubicBezTo>
                  <a:pt x="47625" y="571500"/>
                  <a:pt x="36195" y="588645"/>
                  <a:pt x="36195" y="600075"/>
                </a:cubicBezTo>
                <a:cubicBezTo>
                  <a:pt x="36195" y="605790"/>
                  <a:pt x="32385" y="610553"/>
                  <a:pt x="29528" y="616268"/>
                </a:cubicBezTo>
                <a:cubicBezTo>
                  <a:pt x="27623" y="621983"/>
                  <a:pt x="26670" y="626745"/>
                  <a:pt x="24765" y="632460"/>
                </a:cubicBezTo>
                <a:cubicBezTo>
                  <a:pt x="23813" y="635318"/>
                  <a:pt x="22860" y="638175"/>
                  <a:pt x="22860" y="641033"/>
                </a:cubicBezTo>
                <a:cubicBezTo>
                  <a:pt x="22860" y="642938"/>
                  <a:pt x="22860" y="644843"/>
                  <a:pt x="22860" y="646748"/>
                </a:cubicBezTo>
                <a:cubicBezTo>
                  <a:pt x="20955" y="665798"/>
                  <a:pt x="19050" y="685800"/>
                  <a:pt x="17145" y="705803"/>
                </a:cubicBezTo>
                <a:lnTo>
                  <a:pt x="15240" y="705803"/>
                </a:lnTo>
                <a:lnTo>
                  <a:pt x="15240" y="710565"/>
                </a:lnTo>
                <a:cubicBezTo>
                  <a:pt x="15240" y="725805"/>
                  <a:pt x="10478" y="757238"/>
                  <a:pt x="8573" y="772478"/>
                </a:cubicBezTo>
                <a:cubicBezTo>
                  <a:pt x="6668" y="782955"/>
                  <a:pt x="5715" y="793433"/>
                  <a:pt x="4763" y="802958"/>
                </a:cubicBezTo>
                <a:cubicBezTo>
                  <a:pt x="3810" y="811530"/>
                  <a:pt x="0" y="823913"/>
                  <a:pt x="0" y="832485"/>
                </a:cubicBezTo>
                <a:cubicBezTo>
                  <a:pt x="0" y="849630"/>
                  <a:pt x="953" y="862965"/>
                  <a:pt x="3810" y="881063"/>
                </a:cubicBezTo>
                <a:lnTo>
                  <a:pt x="3810" y="884873"/>
                </a:lnTo>
                <a:cubicBezTo>
                  <a:pt x="5715" y="885825"/>
                  <a:pt x="10478" y="900113"/>
                  <a:pt x="12383" y="902970"/>
                </a:cubicBezTo>
                <a:cubicBezTo>
                  <a:pt x="15240" y="910590"/>
                  <a:pt x="19050" y="914400"/>
                  <a:pt x="22860" y="920115"/>
                </a:cubicBezTo>
                <a:cubicBezTo>
                  <a:pt x="29528" y="930593"/>
                  <a:pt x="40005" y="940118"/>
                  <a:pt x="50483" y="946785"/>
                </a:cubicBezTo>
                <a:cubicBezTo>
                  <a:pt x="53340" y="948690"/>
                  <a:pt x="64770" y="956310"/>
                  <a:pt x="67628" y="957263"/>
                </a:cubicBezTo>
                <a:cubicBezTo>
                  <a:pt x="72390" y="959168"/>
                  <a:pt x="73343" y="959168"/>
                  <a:pt x="77153" y="961073"/>
                </a:cubicBezTo>
                <a:cubicBezTo>
                  <a:pt x="80010" y="962978"/>
                  <a:pt x="84773" y="962978"/>
                  <a:pt x="87630" y="964883"/>
                </a:cubicBezTo>
                <a:cubicBezTo>
                  <a:pt x="96203" y="968693"/>
                  <a:pt x="120968" y="974408"/>
                  <a:pt x="132398" y="975360"/>
                </a:cubicBezTo>
                <a:cubicBezTo>
                  <a:pt x="133350" y="973455"/>
                  <a:pt x="141923" y="970598"/>
                  <a:pt x="143828" y="968693"/>
                </a:cubicBezTo>
                <a:cubicBezTo>
                  <a:pt x="147638" y="965835"/>
                  <a:pt x="150495" y="963930"/>
                  <a:pt x="157163" y="963930"/>
                </a:cubicBezTo>
                <a:cubicBezTo>
                  <a:pt x="170498" y="963930"/>
                  <a:pt x="180023" y="962025"/>
                  <a:pt x="191453" y="962025"/>
                </a:cubicBezTo>
                <a:lnTo>
                  <a:pt x="201930" y="962025"/>
                </a:lnTo>
                <a:cubicBezTo>
                  <a:pt x="203835" y="962025"/>
                  <a:pt x="203835" y="962025"/>
                  <a:pt x="205740" y="962978"/>
                </a:cubicBezTo>
                <a:lnTo>
                  <a:pt x="205740" y="965835"/>
                </a:lnTo>
                <a:cubicBezTo>
                  <a:pt x="205740" y="967740"/>
                  <a:pt x="202883" y="969645"/>
                  <a:pt x="201930" y="970598"/>
                </a:cubicBezTo>
                <a:cubicBezTo>
                  <a:pt x="196215" y="971550"/>
                  <a:pt x="188595" y="975360"/>
                  <a:pt x="187643" y="980123"/>
                </a:cubicBezTo>
                <a:cubicBezTo>
                  <a:pt x="187643" y="980123"/>
                  <a:pt x="187643" y="979170"/>
                  <a:pt x="187643" y="979170"/>
                </a:cubicBezTo>
                <a:cubicBezTo>
                  <a:pt x="195263" y="982980"/>
                  <a:pt x="201930" y="985838"/>
                  <a:pt x="208598" y="989648"/>
                </a:cubicBezTo>
                <a:lnTo>
                  <a:pt x="208598" y="989648"/>
                </a:lnTo>
                <a:close/>
                <a:moveTo>
                  <a:pt x="474345" y="137160"/>
                </a:moveTo>
                <a:cubicBezTo>
                  <a:pt x="474345" y="140970"/>
                  <a:pt x="445770" y="227648"/>
                  <a:pt x="442913" y="231458"/>
                </a:cubicBezTo>
                <a:cubicBezTo>
                  <a:pt x="442913" y="235268"/>
                  <a:pt x="441960" y="239078"/>
                  <a:pt x="441960" y="242888"/>
                </a:cubicBezTo>
                <a:cubicBezTo>
                  <a:pt x="429578" y="251460"/>
                  <a:pt x="421005" y="276225"/>
                  <a:pt x="416243" y="292418"/>
                </a:cubicBezTo>
                <a:cubicBezTo>
                  <a:pt x="414338" y="300990"/>
                  <a:pt x="397193" y="345758"/>
                  <a:pt x="397193" y="348615"/>
                </a:cubicBezTo>
                <a:lnTo>
                  <a:pt x="397193" y="354330"/>
                </a:lnTo>
                <a:cubicBezTo>
                  <a:pt x="397193" y="362903"/>
                  <a:pt x="427673" y="357188"/>
                  <a:pt x="427673" y="364808"/>
                </a:cubicBezTo>
                <a:lnTo>
                  <a:pt x="427673" y="366713"/>
                </a:lnTo>
                <a:cubicBezTo>
                  <a:pt x="424815" y="367665"/>
                  <a:pt x="421005" y="367665"/>
                  <a:pt x="421005" y="371475"/>
                </a:cubicBezTo>
                <a:cubicBezTo>
                  <a:pt x="424815" y="372428"/>
                  <a:pt x="428625" y="372428"/>
                  <a:pt x="432435" y="373380"/>
                </a:cubicBezTo>
                <a:lnTo>
                  <a:pt x="432435" y="377190"/>
                </a:lnTo>
                <a:cubicBezTo>
                  <a:pt x="429578" y="377190"/>
                  <a:pt x="430530" y="378143"/>
                  <a:pt x="427673" y="378143"/>
                </a:cubicBezTo>
                <a:cubicBezTo>
                  <a:pt x="415290" y="378143"/>
                  <a:pt x="410528" y="376238"/>
                  <a:pt x="401955" y="383858"/>
                </a:cubicBezTo>
                <a:cubicBezTo>
                  <a:pt x="399098" y="386715"/>
                  <a:pt x="396240" y="388620"/>
                  <a:pt x="393383" y="391478"/>
                </a:cubicBezTo>
                <a:cubicBezTo>
                  <a:pt x="390525" y="394335"/>
                  <a:pt x="388620" y="400050"/>
                  <a:pt x="386715" y="401955"/>
                </a:cubicBezTo>
                <a:cubicBezTo>
                  <a:pt x="386715" y="406718"/>
                  <a:pt x="381953" y="418148"/>
                  <a:pt x="381953" y="425768"/>
                </a:cubicBezTo>
                <a:cubicBezTo>
                  <a:pt x="381000" y="436245"/>
                  <a:pt x="380048" y="440055"/>
                  <a:pt x="381953" y="451485"/>
                </a:cubicBezTo>
                <a:cubicBezTo>
                  <a:pt x="383858" y="461963"/>
                  <a:pt x="383858" y="465773"/>
                  <a:pt x="387668" y="474345"/>
                </a:cubicBezTo>
                <a:cubicBezTo>
                  <a:pt x="388620" y="477203"/>
                  <a:pt x="390525" y="481965"/>
                  <a:pt x="392430" y="483870"/>
                </a:cubicBezTo>
                <a:cubicBezTo>
                  <a:pt x="394335" y="485775"/>
                  <a:pt x="400050" y="487680"/>
                  <a:pt x="401003" y="490538"/>
                </a:cubicBezTo>
                <a:lnTo>
                  <a:pt x="409575" y="490538"/>
                </a:lnTo>
                <a:cubicBezTo>
                  <a:pt x="417195" y="490538"/>
                  <a:pt x="429578" y="481965"/>
                  <a:pt x="434340" y="478155"/>
                </a:cubicBezTo>
                <a:cubicBezTo>
                  <a:pt x="438150" y="475298"/>
                  <a:pt x="441008" y="472440"/>
                  <a:pt x="443865" y="468630"/>
                </a:cubicBezTo>
                <a:cubicBezTo>
                  <a:pt x="455295" y="456248"/>
                  <a:pt x="471488" y="423863"/>
                  <a:pt x="471488" y="410528"/>
                </a:cubicBezTo>
                <a:cubicBezTo>
                  <a:pt x="471488" y="408623"/>
                  <a:pt x="463868" y="400050"/>
                  <a:pt x="461963" y="399098"/>
                </a:cubicBezTo>
                <a:cubicBezTo>
                  <a:pt x="459105" y="396240"/>
                  <a:pt x="451485" y="393383"/>
                  <a:pt x="451485" y="388620"/>
                </a:cubicBezTo>
                <a:cubicBezTo>
                  <a:pt x="452438" y="388620"/>
                  <a:pt x="453390" y="387668"/>
                  <a:pt x="453390" y="387668"/>
                </a:cubicBezTo>
                <a:cubicBezTo>
                  <a:pt x="461963" y="387668"/>
                  <a:pt x="467678" y="396240"/>
                  <a:pt x="470535" y="396240"/>
                </a:cubicBezTo>
                <a:cubicBezTo>
                  <a:pt x="481013" y="396240"/>
                  <a:pt x="490538" y="380048"/>
                  <a:pt x="495300" y="372428"/>
                </a:cubicBezTo>
                <a:cubicBezTo>
                  <a:pt x="499110" y="366713"/>
                  <a:pt x="509588" y="346710"/>
                  <a:pt x="510540" y="339090"/>
                </a:cubicBezTo>
                <a:cubicBezTo>
                  <a:pt x="514350" y="326708"/>
                  <a:pt x="517208" y="314325"/>
                  <a:pt x="521018" y="301943"/>
                </a:cubicBezTo>
                <a:cubicBezTo>
                  <a:pt x="521970" y="298133"/>
                  <a:pt x="522923" y="293370"/>
                  <a:pt x="523875" y="289560"/>
                </a:cubicBezTo>
                <a:cubicBezTo>
                  <a:pt x="519113" y="282893"/>
                  <a:pt x="501968" y="277178"/>
                  <a:pt x="492443" y="273368"/>
                </a:cubicBezTo>
                <a:cubicBezTo>
                  <a:pt x="486728" y="271463"/>
                  <a:pt x="481965" y="268605"/>
                  <a:pt x="475298" y="267653"/>
                </a:cubicBezTo>
                <a:cubicBezTo>
                  <a:pt x="469583" y="266700"/>
                  <a:pt x="459105" y="264795"/>
                  <a:pt x="459105" y="259080"/>
                </a:cubicBezTo>
                <a:cubicBezTo>
                  <a:pt x="459105" y="252413"/>
                  <a:pt x="465773" y="253365"/>
                  <a:pt x="469583" y="253365"/>
                </a:cubicBezTo>
                <a:lnTo>
                  <a:pt x="476250" y="253365"/>
                </a:lnTo>
                <a:cubicBezTo>
                  <a:pt x="478155" y="245745"/>
                  <a:pt x="498158" y="248603"/>
                  <a:pt x="507683" y="248603"/>
                </a:cubicBezTo>
                <a:cubicBezTo>
                  <a:pt x="508635" y="251460"/>
                  <a:pt x="518160" y="253365"/>
                  <a:pt x="521018" y="254318"/>
                </a:cubicBezTo>
                <a:cubicBezTo>
                  <a:pt x="527685" y="255270"/>
                  <a:pt x="530543" y="258128"/>
                  <a:pt x="536258" y="258128"/>
                </a:cubicBezTo>
                <a:cubicBezTo>
                  <a:pt x="538163" y="258128"/>
                  <a:pt x="541020" y="253365"/>
                  <a:pt x="542925" y="252413"/>
                </a:cubicBezTo>
                <a:cubicBezTo>
                  <a:pt x="542925" y="244793"/>
                  <a:pt x="549593" y="215265"/>
                  <a:pt x="553403" y="213360"/>
                </a:cubicBezTo>
                <a:cubicBezTo>
                  <a:pt x="553403" y="207645"/>
                  <a:pt x="570548" y="170498"/>
                  <a:pt x="572453" y="161925"/>
                </a:cubicBezTo>
                <a:cubicBezTo>
                  <a:pt x="577215" y="147638"/>
                  <a:pt x="587693" y="121920"/>
                  <a:pt x="587693" y="105728"/>
                </a:cubicBezTo>
                <a:cubicBezTo>
                  <a:pt x="587693" y="85725"/>
                  <a:pt x="568643" y="67628"/>
                  <a:pt x="550545" y="67628"/>
                </a:cubicBezTo>
                <a:lnTo>
                  <a:pt x="542925" y="67628"/>
                </a:lnTo>
                <a:cubicBezTo>
                  <a:pt x="534353" y="67628"/>
                  <a:pt x="522923" y="72390"/>
                  <a:pt x="517208" y="75248"/>
                </a:cubicBezTo>
                <a:cubicBezTo>
                  <a:pt x="503873" y="83820"/>
                  <a:pt x="508635" y="80963"/>
                  <a:pt x="499110" y="92393"/>
                </a:cubicBezTo>
                <a:cubicBezTo>
                  <a:pt x="496253" y="95250"/>
                  <a:pt x="487680" y="109538"/>
                  <a:pt x="485775" y="113348"/>
                </a:cubicBezTo>
                <a:cubicBezTo>
                  <a:pt x="483870" y="117158"/>
                  <a:pt x="476250" y="136208"/>
                  <a:pt x="474345" y="137160"/>
                </a:cubicBezTo>
                <a:lnTo>
                  <a:pt x="474345" y="137160"/>
                </a:lnTo>
                <a:close/>
                <a:moveTo>
                  <a:pt x="264795" y="60008"/>
                </a:moveTo>
                <a:cubicBezTo>
                  <a:pt x="260033" y="66675"/>
                  <a:pt x="257175" y="122873"/>
                  <a:pt x="257175" y="138113"/>
                </a:cubicBezTo>
                <a:cubicBezTo>
                  <a:pt x="259080" y="140018"/>
                  <a:pt x="260985" y="140970"/>
                  <a:pt x="261938" y="142875"/>
                </a:cubicBezTo>
                <a:lnTo>
                  <a:pt x="263843" y="142875"/>
                </a:lnTo>
                <a:cubicBezTo>
                  <a:pt x="265748" y="142875"/>
                  <a:pt x="265748" y="143828"/>
                  <a:pt x="266700" y="144780"/>
                </a:cubicBezTo>
                <a:cubicBezTo>
                  <a:pt x="271463" y="144780"/>
                  <a:pt x="276225" y="145733"/>
                  <a:pt x="280988" y="145733"/>
                </a:cubicBezTo>
                <a:cubicBezTo>
                  <a:pt x="280988" y="157163"/>
                  <a:pt x="267653" y="153353"/>
                  <a:pt x="264795" y="165735"/>
                </a:cubicBezTo>
                <a:cubicBezTo>
                  <a:pt x="260033" y="165735"/>
                  <a:pt x="247650" y="175260"/>
                  <a:pt x="245745" y="180023"/>
                </a:cubicBezTo>
                <a:cubicBezTo>
                  <a:pt x="242888" y="189548"/>
                  <a:pt x="240030" y="195263"/>
                  <a:pt x="240030" y="207645"/>
                </a:cubicBezTo>
                <a:cubicBezTo>
                  <a:pt x="240030" y="230505"/>
                  <a:pt x="236220" y="248603"/>
                  <a:pt x="237173" y="271463"/>
                </a:cubicBezTo>
                <a:cubicBezTo>
                  <a:pt x="237173" y="279083"/>
                  <a:pt x="233363" y="303848"/>
                  <a:pt x="238125" y="315278"/>
                </a:cubicBezTo>
                <a:cubicBezTo>
                  <a:pt x="240030" y="319088"/>
                  <a:pt x="241935" y="321945"/>
                  <a:pt x="245745" y="321945"/>
                </a:cubicBezTo>
                <a:lnTo>
                  <a:pt x="249555" y="321945"/>
                </a:lnTo>
                <a:lnTo>
                  <a:pt x="249555" y="323850"/>
                </a:lnTo>
                <a:cubicBezTo>
                  <a:pt x="249555" y="327660"/>
                  <a:pt x="236220" y="334328"/>
                  <a:pt x="233363" y="340995"/>
                </a:cubicBezTo>
                <a:cubicBezTo>
                  <a:pt x="231458" y="345758"/>
                  <a:pt x="226695" y="360998"/>
                  <a:pt x="226695" y="367665"/>
                </a:cubicBezTo>
                <a:cubicBezTo>
                  <a:pt x="226695" y="375285"/>
                  <a:pt x="226695" y="383858"/>
                  <a:pt x="225743" y="391478"/>
                </a:cubicBezTo>
                <a:cubicBezTo>
                  <a:pt x="226695" y="401003"/>
                  <a:pt x="228600" y="411480"/>
                  <a:pt x="229553" y="421005"/>
                </a:cubicBezTo>
                <a:cubicBezTo>
                  <a:pt x="233363" y="425768"/>
                  <a:pt x="234315" y="430530"/>
                  <a:pt x="240030" y="434340"/>
                </a:cubicBezTo>
                <a:cubicBezTo>
                  <a:pt x="243840" y="437198"/>
                  <a:pt x="251460" y="440055"/>
                  <a:pt x="257175" y="440055"/>
                </a:cubicBezTo>
                <a:lnTo>
                  <a:pt x="262890" y="440055"/>
                </a:lnTo>
                <a:cubicBezTo>
                  <a:pt x="286703" y="440055"/>
                  <a:pt x="308610" y="395288"/>
                  <a:pt x="308610" y="369570"/>
                </a:cubicBezTo>
                <a:cubicBezTo>
                  <a:pt x="308610" y="369570"/>
                  <a:pt x="309563" y="369570"/>
                  <a:pt x="309563" y="369570"/>
                </a:cubicBezTo>
                <a:cubicBezTo>
                  <a:pt x="309563" y="364808"/>
                  <a:pt x="310515" y="360998"/>
                  <a:pt x="310515" y="356235"/>
                </a:cubicBezTo>
                <a:lnTo>
                  <a:pt x="310515" y="354330"/>
                </a:lnTo>
                <a:cubicBezTo>
                  <a:pt x="310515" y="340995"/>
                  <a:pt x="309563" y="334328"/>
                  <a:pt x="295275" y="332423"/>
                </a:cubicBezTo>
                <a:cubicBezTo>
                  <a:pt x="293370" y="332423"/>
                  <a:pt x="283845" y="333375"/>
                  <a:pt x="280988" y="333375"/>
                </a:cubicBezTo>
                <a:cubicBezTo>
                  <a:pt x="273368" y="334328"/>
                  <a:pt x="264795" y="337185"/>
                  <a:pt x="255270" y="337185"/>
                </a:cubicBezTo>
                <a:cubicBezTo>
                  <a:pt x="254318" y="337185"/>
                  <a:pt x="253365" y="337185"/>
                  <a:pt x="253365" y="335280"/>
                </a:cubicBezTo>
                <a:cubicBezTo>
                  <a:pt x="253365" y="329565"/>
                  <a:pt x="264795" y="324803"/>
                  <a:pt x="269558" y="323850"/>
                </a:cubicBezTo>
                <a:cubicBezTo>
                  <a:pt x="283845" y="320040"/>
                  <a:pt x="292418" y="317183"/>
                  <a:pt x="306705" y="317183"/>
                </a:cubicBezTo>
                <a:cubicBezTo>
                  <a:pt x="307658" y="318135"/>
                  <a:pt x="310515" y="320040"/>
                  <a:pt x="312420" y="320040"/>
                </a:cubicBezTo>
                <a:cubicBezTo>
                  <a:pt x="321945" y="320040"/>
                  <a:pt x="314325" y="311468"/>
                  <a:pt x="308610" y="311468"/>
                </a:cubicBezTo>
                <a:cubicBezTo>
                  <a:pt x="301943" y="311468"/>
                  <a:pt x="294323" y="311468"/>
                  <a:pt x="287655" y="311468"/>
                </a:cubicBezTo>
                <a:cubicBezTo>
                  <a:pt x="281940" y="312420"/>
                  <a:pt x="275273" y="313373"/>
                  <a:pt x="269558" y="314325"/>
                </a:cubicBezTo>
                <a:cubicBezTo>
                  <a:pt x="267653" y="314325"/>
                  <a:pt x="267653" y="313373"/>
                  <a:pt x="264795" y="313373"/>
                </a:cubicBezTo>
                <a:lnTo>
                  <a:pt x="264795" y="310515"/>
                </a:lnTo>
                <a:cubicBezTo>
                  <a:pt x="269558" y="309563"/>
                  <a:pt x="275273" y="301943"/>
                  <a:pt x="283845" y="301943"/>
                </a:cubicBezTo>
                <a:cubicBezTo>
                  <a:pt x="297180" y="301943"/>
                  <a:pt x="315278" y="308610"/>
                  <a:pt x="315278" y="293370"/>
                </a:cubicBezTo>
                <a:cubicBezTo>
                  <a:pt x="315278" y="291465"/>
                  <a:pt x="324803" y="269558"/>
                  <a:pt x="325755" y="263843"/>
                </a:cubicBezTo>
                <a:cubicBezTo>
                  <a:pt x="327660" y="254318"/>
                  <a:pt x="333375" y="240030"/>
                  <a:pt x="333375" y="230505"/>
                </a:cubicBezTo>
                <a:cubicBezTo>
                  <a:pt x="334328" y="229553"/>
                  <a:pt x="334328" y="228600"/>
                  <a:pt x="335280" y="228600"/>
                </a:cubicBezTo>
                <a:cubicBezTo>
                  <a:pt x="335280" y="217170"/>
                  <a:pt x="338138" y="207645"/>
                  <a:pt x="335280" y="196215"/>
                </a:cubicBezTo>
                <a:cubicBezTo>
                  <a:pt x="331470" y="179070"/>
                  <a:pt x="321945" y="178118"/>
                  <a:pt x="320993" y="174308"/>
                </a:cubicBezTo>
                <a:cubicBezTo>
                  <a:pt x="318135" y="174308"/>
                  <a:pt x="314325" y="173355"/>
                  <a:pt x="311468" y="173355"/>
                </a:cubicBezTo>
                <a:cubicBezTo>
                  <a:pt x="296228" y="171450"/>
                  <a:pt x="277178" y="177165"/>
                  <a:pt x="263843" y="177165"/>
                </a:cubicBezTo>
                <a:cubicBezTo>
                  <a:pt x="263843" y="175260"/>
                  <a:pt x="262890" y="174308"/>
                  <a:pt x="262890" y="172403"/>
                </a:cubicBezTo>
                <a:cubicBezTo>
                  <a:pt x="271463" y="167640"/>
                  <a:pt x="275273" y="166688"/>
                  <a:pt x="287655" y="166688"/>
                </a:cubicBezTo>
                <a:cubicBezTo>
                  <a:pt x="292418" y="166688"/>
                  <a:pt x="315278" y="170498"/>
                  <a:pt x="315278" y="167640"/>
                </a:cubicBezTo>
                <a:cubicBezTo>
                  <a:pt x="315278" y="161925"/>
                  <a:pt x="291465" y="160020"/>
                  <a:pt x="285750" y="160020"/>
                </a:cubicBezTo>
                <a:lnTo>
                  <a:pt x="285750" y="158115"/>
                </a:lnTo>
                <a:cubicBezTo>
                  <a:pt x="285750" y="154305"/>
                  <a:pt x="299085" y="154305"/>
                  <a:pt x="301943" y="154305"/>
                </a:cubicBezTo>
                <a:cubicBezTo>
                  <a:pt x="306705" y="154305"/>
                  <a:pt x="312420" y="155258"/>
                  <a:pt x="315278" y="157163"/>
                </a:cubicBezTo>
                <a:cubicBezTo>
                  <a:pt x="320993" y="160973"/>
                  <a:pt x="320040" y="160020"/>
                  <a:pt x="327660" y="161925"/>
                </a:cubicBezTo>
                <a:cubicBezTo>
                  <a:pt x="330518" y="156210"/>
                  <a:pt x="337185" y="149543"/>
                  <a:pt x="338138" y="142875"/>
                </a:cubicBezTo>
                <a:cubicBezTo>
                  <a:pt x="340043" y="136208"/>
                  <a:pt x="343853" y="129540"/>
                  <a:pt x="345758" y="120968"/>
                </a:cubicBezTo>
                <a:cubicBezTo>
                  <a:pt x="349568" y="105728"/>
                  <a:pt x="353378" y="85725"/>
                  <a:pt x="353378" y="67628"/>
                </a:cubicBezTo>
                <a:lnTo>
                  <a:pt x="353378" y="62865"/>
                </a:lnTo>
                <a:cubicBezTo>
                  <a:pt x="353378" y="52388"/>
                  <a:pt x="351473" y="37148"/>
                  <a:pt x="349568" y="28575"/>
                </a:cubicBezTo>
                <a:cubicBezTo>
                  <a:pt x="347663" y="18098"/>
                  <a:pt x="334328" y="9525"/>
                  <a:pt x="333375" y="6668"/>
                </a:cubicBezTo>
                <a:cubicBezTo>
                  <a:pt x="328613" y="6668"/>
                  <a:pt x="322898" y="0"/>
                  <a:pt x="317183" y="0"/>
                </a:cubicBezTo>
                <a:lnTo>
                  <a:pt x="298133" y="0"/>
                </a:lnTo>
                <a:cubicBezTo>
                  <a:pt x="295275" y="0"/>
                  <a:pt x="284798" y="5715"/>
                  <a:pt x="281940" y="7620"/>
                </a:cubicBezTo>
                <a:cubicBezTo>
                  <a:pt x="279083" y="10478"/>
                  <a:pt x="273368" y="18098"/>
                  <a:pt x="271463" y="21908"/>
                </a:cubicBezTo>
                <a:cubicBezTo>
                  <a:pt x="271463" y="28575"/>
                  <a:pt x="264795" y="49530"/>
                  <a:pt x="264795" y="60008"/>
                </a:cubicBezTo>
                <a:lnTo>
                  <a:pt x="264795" y="60008"/>
                </a:lnTo>
                <a:close/>
                <a:moveTo>
                  <a:pt x="730568" y="187643"/>
                </a:moveTo>
                <a:lnTo>
                  <a:pt x="726758" y="187643"/>
                </a:lnTo>
                <a:cubicBezTo>
                  <a:pt x="714375" y="187643"/>
                  <a:pt x="698183" y="198120"/>
                  <a:pt x="690563" y="204788"/>
                </a:cubicBezTo>
                <a:cubicBezTo>
                  <a:pt x="686753" y="208598"/>
                  <a:pt x="671513" y="230505"/>
                  <a:pt x="667703" y="235268"/>
                </a:cubicBezTo>
                <a:cubicBezTo>
                  <a:pt x="665798" y="239078"/>
                  <a:pt x="659130" y="248603"/>
                  <a:pt x="657225" y="251460"/>
                </a:cubicBezTo>
                <a:cubicBezTo>
                  <a:pt x="655320" y="253365"/>
                  <a:pt x="649605" y="265748"/>
                  <a:pt x="647700" y="268605"/>
                </a:cubicBezTo>
                <a:cubicBezTo>
                  <a:pt x="644843" y="274320"/>
                  <a:pt x="631508" y="300038"/>
                  <a:pt x="631508" y="306705"/>
                </a:cubicBezTo>
                <a:cubicBezTo>
                  <a:pt x="627698" y="309563"/>
                  <a:pt x="615315" y="329565"/>
                  <a:pt x="615315" y="336233"/>
                </a:cubicBezTo>
                <a:cubicBezTo>
                  <a:pt x="617220" y="336233"/>
                  <a:pt x="633413" y="340043"/>
                  <a:pt x="636270" y="340995"/>
                </a:cubicBezTo>
                <a:cubicBezTo>
                  <a:pt x="636270" y="340995"/>
                  <a:pt x="644843" y="344805"/>
                  <a:pt x="644843" y="344805"/>
                </a:cubicBezTo>
                <a:cubicBezTo>
                  <a:pt x="648653" y="346710"/>
                  <a:pt x="650558" y="349568"/>
                  <a:pt x="652463" y="350520"/>
                </a:cubicBezTo>
                <a:lnTo>
                  <a:pt x="652463" y="352425"/>
                </a:lnTo>
                <a:cubicBezTo>
                  <a:pt x="641033" y="353378"/>
                  <a:pt x="636270" y="346710"/>
                  <a:pt x="627698" y="346710"/>
                </a:cubicBezTo>
                <a:cubicBezTo>
                  <a:pt x="629603" y="353378"/>
                  <a:pt x="638175" y="356235"/>
                  <a:pt x="638175" y="361950"/>
                </a:cubicBezTo>
                <a:lnTo>
                  <a:pt x="638175" y="363855"/>
                </a:lnTo>
                <a:lnTo>
                  <a:pt x="634365" y="363855"/>
                </a:lnTo>
                <a:cubicBezTo>
                  <a:pt x="625793" y="363855"/>
                  <a:pt x="611505" y="352425"/>
                  <a:pt x="604838" y="352425"/>
                </a:cubicBezTo>
                <a:cubicBezTo>
                  <a:pt x="601980" y="352425"/>
                  <a:pt x="577215" y="389573"/>
                  <a:pt x="574358" y="394335"/>
                </a:cubicBezTo>
                <a:cubicBezTo>
                  <a:pt x="569595" y="401003"/>
                  <a:pt x="547688" y="432435"/>
                  <a:pt x="546735" y="440055"/>
                </a:cubicBezTo>
                <a:cubicBezTo>
                  <a:pt x="550545" y="441960"/>
                  <a:pt x="553403" y="442913"/>
                  <a:pt x="557213" y="444818"/>
                </a:cubicBezTo>
                <a:lnTo>
                  <a:pt x="557213" y="449580"/>
                </a:lnTo>
                <a:cubicBezTo>
                  <a:pt x="554355" y="450533"/>
                  <a:pt x="554355" y="451485"/>
                  <a:pt x="551498" y="451485"/>
                </a:cubicBezTo>
                <a:lnTo>
                  <a:pt x="549593" y="451485"/>
                </a:lnTo>
                <a:cubicBezTo>
                  <a:pt x="537210" y="451485"/>
                  <a:pt x="536258" y="443865"/>
                  <a:pt x="535305" y="459105"/>
                </a:cubicBezTo>
                <a:cubicBezTo>
                  <a:pt x="522923" y="460058"/>
                  <a:pt x="505778" y="492443"/>
                  <a:pt x="500063" y="501968"/>
                </a:cubicBezTo>
                <a:cubicBezTo>
                  <a:pt x="494348" y="509588"/>
                  <a:pt x="485775" y="521970"/>
                  <a:pt x="485775" y="533400"/>
                </a:cubicBezTo>
                <a:lnTo>
                  <a:pt x="485775" y="536258"/>
                </a:lnTo>
                <a:cubicBezTo>
                  <a:pt x="485775" y="548640"/>
                  <a:pt x="498158" y="561975"/>
                  <a:pt x="510540" y="561975"/>
                </a:cubicBezTo>
                <a:cubicBezTo>
                  <a:pt x="512445" y="561975"/>
                  <a:pt x="514350" y="561975"/>
                  <a:pt x="516255" y="561975"/>
                </a:cubicBezTo>
                <a:cubicBezTo>
                  <a:pt x="521018" y="561023"/>
                  <a:pt x="524828" y="561023"/>
                  <a:pt x="529590" y="560070"/>
                </a:cubicBezTo>
                <a:cubicBezTo>
                  <a:pt x="530543" y="557213"/>
                  <a:pt x="533400" y="558165"/>
                  <a:pt x="536258" y="556260"/>
                </a:cubicBezTo>
                <a:cubicBezTo>
                  <a:pt x="539115" y="554355"/>
                  <a:pt x="540068" y="553403"/>
                  <a:pt x="542925" y="551498"/>
                </a:cubicBezTo>
                <a:cubicBezTo>
                  <a:pt x="545783" y="549593"/>
                  <a:pt x="554355" y="542925"/>
                  <a:pt x="555308" y="540068"/>
                </a:cubicBezTo>
                <a:cubicBezTo>
                  <a:pt x="560070" y="540068"/>
                  <a:pt x="568643" y="530543"/>
                  <a:pt x="571500" y="528638"/>
                </a:cubicBezTo>
                <a:cubicBezTo>
                  <a:pt x="571500" y="528638"/>
                  <a:pt x="577215" y="521970"/>
                  <a:pt x="578168" y="521018"/>
                </a:cubicBezTo>
                <a:cubicBezTo>
                  <a:pt x="580073" y="519113"/>
                  <a:pt x="581978" y="513398"/>
                  <a:pt x="581978" y="510540"/>
                </a:cubicBezTo>
                <a:lnTo>
                  <a:pt x="581978" y="507683"/>
                </a:lnTo>
                <a:cubicBezTo>
                  <a:pt x="581978" y="503873"/>
                  <a:pt x="580073" y="502920"/>
                  <a:pt x="580073" y="498158"/>
                </a:cubicBezTo>
                <a:cubicBezTo>
                  <a:pt x="575310" y="497205"/>
                  <a:pt x="576263" y="489585"/>
                  <a:pt x="572453" y="486728"/>
                </a:cubicBezTo>
                <a:cubicBezTo>
                  <a:pt x="572453" y="482918"/>
                  <a:pt x="571500" y="480060"/>
                  <a:pt x="571500" y="476250"/>
                </a:cubicBezTo>
                <a:cubicBezTo>
                  <a:pt x="569595" y="472440"/>
                  <a:pt x="559118" y="464820"/>
                  <a:pt x="559118" y="461010"/>
                </a:cubicBezTo>
                <a:cubicBezTo>
                  <a:pt x="559118" y="459105"/>
                  <a:pt x="560070" y="459105"/>
                  <a:pt x="561023" y="459105"/>
                </a:cubicBezTo>
                <a:lnTo>
                  <a:pt x="565785" y="459105"/>
                </a:lnTo>
                <a:cubicBezTo>
                  <a:pt x="574358" y="459105"/>
                  <a:pt x="579120" y="468630"/>
                  <a:pt x="585788" y="470535"/>
                </a:cubicBezTo>
                <a:cubicBezTo>
                  <a:pt x="594360" y="473393"/>
                  <a:pt x="601028" y="484823"/>
                  <a:pt x="603885" y="484823"/>
                </a:cubicBezTo>
                <a:cubicBezTo>
                  <a:pt x="608648" y="484823"/>
                  <a:pt x="619125" y="474345"/>
                  <a:pt x="622935" y="471488"/>
                </a:cubicBezTo>
                <a:cubicBezTo>
                  <a:pt x="628650" y="466725"/>
                  <a:pt x="632460" y="460058"/>
                  <a:pt x="637223" y="453390"/>
                </a:cubicBezTo>
                <a:cubicBezTo>
                  <a:pt x="641985" y="447675"/>
                  <a:pt x="659130" y="418148"/>
                  <a:pt x="659130" y="410528"/>
                </a:cubicBezTo>
                <a:cubicBezTo>
                  <a:pt x="659130" y="408623"/>
                  <a:pt x="648653" y="396240"/>
                  <a:pt x="648653" y="386715"/>
                </a:cubicBezTo>
                <a:cubicBezTo>
                  <a:pt x="658178" y="387668"/>
                  <a:pt x="660083" y="401955"/>
                  <a:pt x="663893" y="401955"/>
                </a:cubicBezTo>
                <a:cubicBezTo>
                  <a:pt x="665798" y="401955"/>
                  <a:pt x="666750" y="401003"/>
                  <a:pt x="666750" y="400050"/>
                </a:cubicBezTo>
                <a:cubicBezTo>
                  <a:pt x="666750" y="389573"/>
                  <a:pt x="653415" y="381953"/>
                  <a:pt x="651510" y="375285"/>
                </a:cubicBezTo>
                <a:cubicBezTo>
                  <a:pt x="652463" y="374333"/>
                  <a:pt x="652463" y="374333"/>
                  <a:pt x="653415" y="374333"/>
                </a:cubicBezTo>
                <a:cubicBezTo>
                  <a:pt x="656273" y="374333"/>
                  <a:pt x="670560" y="383858"/>
                  <a:pt x="671513" y="385763"/>
                </a:cubicBezTo>
                <a:lnTo>
                  <a:pt x="673418" y="385763"/>
                </a:lnTo>
                <a:cubicBezTo>
                  <a:pt x="675323" y="385763"/>
                  <a:pt x="676275" y="387668"/>
                  <a:pt x="682943" y="387668"/>
                </a:cubicBezTo>
                <a:cubicBezTo>
                  <a:pt x="683895" y="386715"/>
                  <a:pt x="686753" y="383858"/>
                  <a:pt x="688658" y="381000"/>
                </a:cubicBezTo>
                <a:cubicBezTo>
                  <a:pt x="690563" y="377190"/>
                  <a:pt x="692468" y="376238"/>
                  <a:pt x="692468" y="371475"/>
                </a:cubicBezTo>
                <a:cubicBezTo>
                  <a:pt x="696278" y="365760"/>
                  <a:pt x="697230" y="357188"/>
                  <a:pt x="699135" y="352425"/>
                </a:cubicBezTo>
                <a:cubicBezTo>
                  <a:pt x="700088" y="350520"/>
                  <a:pt x="701993" y="345758"/>
                  <a:pt x="703898" y="343853"/>
                </a:cubicBezTo>
                <a:cubicBezTo>
                  <a:pt x="705803" y="340995"/>
                  <a:pt x="705803" y="338138"/>
                  <a:pt x="707708" y="334328"/>
                </a:cubicBezTo>
                <a:cubicBezTo>
                  <a:pt x="712470" y="325755"/>
                  <a:pt x="718185" y="305753"/>
                  <a:pt x="725805" y="300038"/>
                </a:cubicBezTo>
                <a:cubicBezTo>
                  <a:pt x="730568" y="296228"/>
                  <a:pt x="734378" y="299085"/>
                  <a:pt x="741045" y="289560"/>
                </a:cubicBezTo>
                <a:cubicBezTo>
                  <a:pt x="743903" y="284798"/>
                  <a:pt x="747713" y="278130"/>
                  <a:pt x="750570" y="273368"/>
                </a:cubicBezTo>
                <a:cubicBezTo>
                  <a:pt x="754380" y="267653"/>
                  <a:pt x="756285" y="262890"/>
                  <a:pt x="759143" y="256223"/>
                </a:cubicBezTo>
                <a:cubicBezTo>
                  <a:pt x="761048" y="251460"/>
                  <a:pt x="763905" y="240030"/>
                  <a:pt x="765810" y="236220"/>
                </a:cubicBezTo>
                <a:cubicBezTo>
                  <a:pt x="766763" y="232410"/>
                  <a:pt x="766763" y="227648"/>
                  <a:pt x="767715" y="223838"/>
                </a:cubicBezTo>
                <a:lnTo>
                  <a:pt x="767715" y="222885"/>
                </a:lnTo>
                <a:cubicBezTo>
                  <a:pt x="767715" y="213360"/>
                  <a:pt x="763905" y="202883"/>
                  <a:pt x="760095" y="198120"/>
                </a:cubicBezTo>
                <a:cubicBezTo>
                  <a:pt x="755333" y="193358"/>
                  <a:pt x="748665" y="185738"/>
                  <a:pt x="740093" y="185738"/>
                </a:cubicBezTo>
                <a:lnTo>
                  <a:pt x="738188" y="185738"/>
                </a:lnTo>
                <a:lnTo>
                  <a:pt x="738188" y="183833"/>
                </a:lnTo>
                <a:lnTo>
                  <a:pt x="729615" y="183833"/>
                </a:lnTo>
                <a:lnTo>
                  <a:pt x="730568" y="187643"/>
                </a:lnTo>
                <a:lnTo>
                  <a:pt x="730568" y="187643"/>
                </a:lnTo>
                <a:close/>
                <a:moveTo>
                  <a:pt x="737235" y="809625"/>
                </a:moveTo>
                <a:cubicBezTo>
                  <a:pt x="733425" y="809625"/>
                  <a:pt x="714375" y="822008"/>
                  <a:pt x="712470" y="824865"/>
                </a:cubicBezTo>
                <a:cubicBezTo>
                  <a:pt x="711518" y="825818"/>
                  <a:pt x="710565" y="828675"/>
                  <a:pt x="707708" y="830580"/>
                </a:cubicBezTo>
                <a:cubicBezTo>
                  <a:pt x="705803" y="832485"/>
                  <a:pt x="703898" y="833438"/>
                  <a:pt x="701993" y="835343"/>
                </a:cubicBezTo>
                <a:cubicBezTo>
                  <a:pt x="685800" y="847725"/>
                  <a:pt x="696278" y="833438"/>
                  <a:pt x="685800" y="833438"/>
                </a:cubicBezTo>
                <a:cubicBezTo>
                  <a:pt x="681038" y="833438"/>
                  <a:pt x="675323" y="842010"/>
                  <a:pt x="673418" y="845820"/>
                </a:cubicBezTo>
                <a:cubicBezTo>
                  <a:pt x="671513" y="848678"/>
                  <a:pt x="661035" y="854393"/>
                  <a:pt x="656273" y="854393"/>
                </a:cubicBezTo>
                <a:cubicBezTo>
                  <a:pt x="656273" y="848678"/>
                  <a:pt x="658178" y="851535"/>
                  <a:pt x="658178" y="848678"/>
                </a:cubicBezTo>
                <a:lnTo>
                  <a:pt x="658178" y="846773"/>
                </a:lnTo>
                <a:cubicBezTo>
                  <a:pt x="658178" y="844868"/>
                  <a:pt x="657225" y="843915"/>
                  <a:pt x="656273" y="843915"/>
                </a:cubicBezTo>
                <a:cubicBezTo>
                  <a:pt x="645795" y="843915"/>
                  <a:pt x="639128" y="866775"/>
                  <a:pt x="633413" y="865823"/>
                </a:cubicBezTo>
                <a:cubicBezTo>
                  <a:pt x="621983" y="863918"/>
                  <a:pt x="611505" y="862013"/>
                  <a:pt x="600075" y="861060"/>
                </a:cubicBezTo>
                <a:cubicBezTo>
                  <a:pt x="600075" y="861060"/>
                  <a:pt x="600075" y="862013"/>
                  <a:pt x="600075" y="862013"/>
                </a:cubicBezTo>
                <a:cubicBezTo>
                  <a:pt x="599123" y="862013"/>
                  <a:pt x="599123" y="861060"/>
                  <a:pt x="598170" y="861060"/>
                </a:cubicBezTo>
                <a:cubicBezTo>
                  <a:pt x="584835" y="862965"/>
                  <a:pt x="571500" y="863918"/>
                  <a:pt x="558165" y="865823"/>
                </a:cubicBezTo>
                <a:cubicBezTo>
                  <a:pt x="548640" y="871538"/>
                  <a:pt x="533400" y="888683"/>
                  <a:pt x="533400" y="903923"/>
                </a:cubicBezTo>
                <a:cubicBezTo>
                  <a:pt x="530543" y="907733"/>
                  <a:pt x="530543" y="912495"/>
                  <a:pt x="530543" y="920115"/>
                </a:cubicBezTo>
                <a:cubicBezTo>
                  <a:pt x="530543" y="925830"/>
                  <a:pt x="532448" y="929640"/>
                  <a:pt x="532448" y="936308"/>
                </a:cubicBezTo>
                <a:cubicBezTo>
                  <a:pt x="537210" y="939165"/>
                  <a:pt x="533400" y="941070"/>
                  <a:pt x="537210" y="942975"/>
                </a:cubicBezTo>
                <a:cubicBezTo>
                  <a:pt x="539115" y="943928"/>
                  <a:pt x="543878" y="946785"/>
                  <a:pt x="545783" y="946785"/>
                </a:cubicBezTo>
                <a:cubicBezTo>
                  <a:pt x="548640" y="946785"/>
                  <a:pt x="552450" y="945833"/>
                  <a:pt x="555308" y="945833"/>
                </a:cubicBezTo>
                <a:cubicBezTo>
                  <a:pt x="564833" y="939165"/>
                  <a:pt x="577215" y="934403"/>
                  <a:pt x="591503" y="932498"/>
                </a:cubicBezTo>
                <a:cubicBezTo>
                  <a:pt x="598170" y="931545"/>
                  <a:pt x="606743" y="929640"/>
                  <a:pt x="613410" y="928688"/>
                </a:cubicBezTo>
                <a:cubicBezTo>
                  <a:pt x="618173" y="927735"/>
                  <a:pt x="632460" y="924878"/>
                  <a:pt x="634365" y="924878"/>
                </a:cubicBezTo>
                <a:cubicBezTo>
                  <a:pt x="636270" y="924878"/>
                  <a:pt x="639128" y="925830"/>
                  <a:pt x="639128" y="923925"/>
                </a:cubicBezTo>
                <a:cubicBezTo>
                  <a:pt x="652463" y="919163"/>
                  <a:pt x="649605" y="919163"/>
                  <a:pt x="656273" y="907733"/>
                </a:cubicBezTo>
                <a:cubicBezTo>
                  <a:pt x="659130" y="903923"/>
                  <a:pt x="659130" y="898208"/>
                  <a:pt x="663893" y="898208"/>
                </a:cubicBezTo>
                <a:cubicBezTo>
                  <a:pt x="663893" y="900113"/>
                  <a:pt x="664845" y="900113"/>
                  <a:pt x="664845" y="902018"/>
                </a:cubicBezTo>
                <a:cubicBezTo>
                  <a:pt x="664845" y="902018"/>
                  <a:pt x="664845" y="902970"/>
                  <a:pt x="664845" y="902970"/>
                </a:cubicBezTo>
                <a:cubicBezTo>
                  <a:pt x="663893" y="913448"/>
                  <a:pt x="661988" y="923925"/>
                  <a:pt x="661035" y="933450"/>
                </a:cubicBezTo>
                <a:cubicBezTo>
                  <a:pt x="661035" y="936308"/>
                  <a:pt x="661988" y="936308"/>
                  <a:pt x="661988" y="939165"/>
                </a:cubicBezTo>
                <a:cubicBezTo>
                  <a:pt x="662940" y="939165"/>
                  <a:pt x="663893" y="940118"/>
                  <a:pt x="663893" y="940118"/>
                </a:cubicBezTo>
                <a:cubicBezTo>
                  <a:pt x="668655" y="939165"/>
                  <a:pt x="675323" y="935355"/>
                  <a:pt x="682943" y="936308"/>
                </a:cubicBezTo>
                <a:cubicBezTo>
                  <a:pt x="700088" y="937260"/>
                  <a:pt x="716280" y="938213"/>
                  <a:pt x="733425" y="938213"/>
                </a:cubicBezTo>
                <a:cubicBezTo>
                  <a:pt x="742950" y="938213"/>
                  <a:pt x="749618" y="940118"/>
                  <a:pt x="761048" y="940118"/>
                </a:cubicBezTo>
                <a:cubicBezTo>
                  <a:pt x="771525" y="940118"/>
                  <a:pt x="784860" y="933450"/>
                  <a:pt x="794385" y="934403"/>
                </a:cubicBezTo>
                <a:cubicBezTo>
                  <a:pt x="795338" y="933450"/>
                  <a:pt x="796290" y="933450"/>
                  <a:pt x="796290" y="932498"/>
                </a:cubicBezTo>
                <a:cubicBezTo>
                  <a:pt x="806768" y="932498"/>
                  <a:pt x="829628" y="919163"/>
                  <a:pt x="836295" y="913448"/>
                </a:cubicBezTo>
                <a:cubicBezTo>
                  <a:pt x="846773" y="904875"/>
                  <a:pt x="856298" y="892493"/>
                  <a:pt x="856298" y="874395"/>
                </a:cubicBezTo>
                <a:cubicBezTo>
                  <a:pt x="856298" y="850583"/>
                  <a:pt x="844868" y="834390"/>
                  <a:pt x="829628" y="825818"/>
                </a:cubicBezTo>
                <a:cubicBezTo>
                  <a:pt x="820103" y="820103"/>
                  <a:pt x="817245" y="816293"/>
                  <a:pt x="804863" y="813435"/>
                </a:cubicBezTo>
                <a:cubicBezTo>
                  <a:pt x="795338" y="810578"/>
                  <a:pt x="786765" y="806768"/>
                  <a:pt x="773430" y="806768"/>
                </a:cubicBezTo>
                <a:cubicBezTo>
                  <a:pt x="769620" y="806768"/>
                  <a:pt x="765810" y="806768"/>
                  <a:pt x="762953" y="806768"/>
                </a:cubicBezTo>
                <a:cubicBezTo>
                  <a:pt x="754380" y="805815"/>
                  <a:pt x="745808" y="807720"/>
                  <a:pt x="737235" y="809625"/>
                </a:cubicBezTo>
                <a:lnTo>
                  <a:pt x="737235" y="809625"/>
                </a:lnTo>
                <a:close/>
                <a:moveTo>
                  <a:pt x="35243" y="147638"/>
                </a:moveTo>
                <a:lnTo>
                  <a:pt x="35243" y="161925"/>
                </a:lnTo>
                <a:cubicBezTo>
                  <a:pt x="35243" y="177165"/>
                  <a:pt x="46673" y="179070"/>
                  <a:pt x="59055" y="179070"/>
                </a:cubicBezTo>
                <a:cubicBezTo>
                  <a:pt x="63818" y="179070"/>
                  <a:pt x="74295" y="176213"/>
                  <a:pt x="74295" y="181928"/>
                </a:cubicBezTo>
                <a:cubicBezTo>
                  <a:pt x="71438" y="185738"/>
                  <a:pt x="73343" y="184785"/>
                  <a:pt x="66675" y="185738"/>
                </a:cubicBezTo>
                <a:cubicBezTo>
                  <a:pt x="60960" y="186690"/>
                  <a:pt x="57150" y="187643"/>
                  <a:pt x="51435" y="187643"/>
                </a:cubicBezTo>
                <a:cubicBezTo>
                  <a:pt x="49530" y="187643"/>
                  <a:pt x="42863" y="182880"/>
                  <a:pt x="42863" y="187643"/>
                </a:cubicBezTo>
                <a:cubicBezTo>
                  <a:pt x="42863" y="192405"/>
                  <a:pt x="43815" y="200025"/>
                  <a:pt x="49530" y="200025"/>
                </a:cubicBezTo>
                <a:cubicBezTo>
                  <a:pt x="52388" y="200025"/>
                  <a:pt x="59055" y="193358"/>
                  <a:pt x="60960" y="193358"/>
                </a:cubicBezTo>
                <a:cubicBezTo>
                  <a:pt x="63818" y="193358"/>
                  <a:pt x="63818" y="194310"/>
                  <a:pt x="63818" y="196215"/>
                </a:cubicBezTo>
                <a:cubicBezTo>
                  <a:pt x="63818" y="200025"/>
                  <a:pt x="60008" y="200025"/>
                  <a:pt x="57150" y="200978"/>
                </a:cubicBezTo>
                <a:cubicBezTo>
                  <a:pt x="45720" y="207645"/>
                  <a:pt x="46673" y="231458"/>
                  <a:pt x="44768" y="243840"/>
                </a:cubicBezTo>
                <a:lnTo>
                  <a:pt x="44768" y="254318"/>
                </a:lnTo>
                <a:cubicBezTo>
                  <a:pt x="44768" y="268605"/>
                  <a:pt x="49530" y="288608"/>
                  <a:pt x="54293" y="297180"/>
                </a:cubicBezTo>
                <a:cubicBezTo>
                  <a:pt x="60008" y="306705"/>
                  <a:pt x="66675" y="323850"/>
                  <a:pt x="80963" y="323850"/>
                </a:cubicBezTo>
                <a:cubicBezTo>
                  <a:pt x="88583" y="323850"/>
                  <a:pt x="95250" y="320040"/>
                  <a:pt x="98108" y="320040"/>
                </a:cubicBezTo>
                <a:cubicBezTo>
                  <a:pt x="114300" y="320040"/>
                  <a:pt x="99060" y="330518"/>
                  <a:pt x="92393" y="330518"/>
                </a:cubicBezTo>
                <a:cubicBezTo>
                  <a:pt x="87630" y="330518"/>
                  <a:pt x="78105" y="336233"/>
                  <a:pt x="78105" y="341948"/>
                </a:cubicBezTo>
                <a:cubicBezTo>
                  <a:pt x="78105" y="348615"/>
                  <a:pt x="86678" y="401955"/>
                  <a:pt x="88583" y="405765"/>
                </a:cubicBezTo>
                <a:cubicBezTo>
                  <a:pt x="90488" y="409575"/>
                  <a:pt x="93345" y="419100"/>
                  <a:pt x="93345" y="421005"/>
                </a:cubicBezTo>
                <a:cubicBezTo>
                  <a:pt x="94298" y="426720"/>
                  <a:pt x="96203" y="429578"/>
                  <a:pt x="98108" y="435293"/>
                </a:cubicBezTo>
                <a:cubicBezTo>
                  <a:pt x="100013" y="440055"/>
                  <a:pt x="100965" y="442913"/>
                  <a:pt x="106680" y="444818"/>
                </a:cubicBezTo>
                <a:cubicBezTo>
                  <a:pt x="111443" y="446723"/>
                  <a:pt x="114300" y="449580"/>
                  <a:pt x="120968" y="449580"/>
                </a:cubicBezTo>
                <a:lnTo>
                  <a:pt x="123825" y="449580"/>
                </a:lnTo>
                <a:cubicBezTo>
                  <a:pt x="128588" y="449580"/>
                  <a:pt x="141923" y="439103"/>
                  <a:pt x="143828" y="435293"/>
                </a:cubicBezTo>
                <a:cubicBezTo>
                  <a:pt x="147638" y="427673"/>
                  <a:pt x="150495" y="417195"/>
                  <a:pt x="150495" y="406718"/>
                </a:cubicBezTo>
                <a:cubicBezTo>
                  <a:pt x="150495" y="394335"/>
                  <a:pt x="151448" y="383858"/>
                  <a:pt x="150495" y="372428"/>
                </a:cubicBezTo>
                <a:cubicBezTo>
                  <a:pt x="149543" y="366713"/>
                  <a:pt x="149543" y="362903"/>
                  <a:pt x="148590" y="357188"/>
                </a:cubicBezTo>
                <a:cubicBezTo>
                  <a:pt x="145733" y="345758"/>
                  <a:pt x="143828" y="336233"/>
                  <a:pt x="140970" y="323850"/>
                </a:cubicBezTo>
                <a:lnTo>
                  <a:pt x="139065" y="323850"/>
                </a:lnTo>
                <a:cubicBezTo>
                  <a:pt x="139065" y="315278"/>
                  <a:pt x="134303" y="311468"/>
                  <a:pt x="132398" y="307658"/>
                </a:cubicBezTo>
                <a:cubicBezTo>
                  <a:pt x="128588" y="300038"/>
                  <a:pt x="133350" y="294323"/>
                  <a:pt x="133350" y="287655"/>
                </a:cubicBezTo>
                <a:cubicBezTo>
                  <a:pt x="133350" y="280988"/>
                  <a:pt x="131445" y="263843"/>
                  <a:pt x="129540" y="257175"/>
                </a:cubicBezTo>
                <a:cubicBezTo>
                  <a:pt x="127635" y="246698"/>
                  <a:pt x="124778" y="240030"/>
                  <a:pt x="121920" y="230505"/>
                </a:cubicBezTo>
                <a:cubicBezTo>
                  <a:pt x="119063" y="221933"/>
                  <a:pt x="115253" y="214313"/>
                  <a:pt x="112395" y="205740"/>
                </a:cubicBezTo>
                <a:cubicBezTo>
                  <a:pt x="110490" y="200978"/>
                  <a:pt x="109538" y="197168"/>
                  <a:pt x="107633" y="194310"/>
                </a:cubicBezTo>
                <a:cubicBezTo>
                  <a:pt x="105728" y="189548"/>
                  <a:pt x="106680" y="185738"/>
                  <a:pt x="105728" y="179070"/>
                </a:cubicBezTo>
                <a:cubicBezTo>
                  <a:pt x="103823" y="169545"/>
                  <a:pt x="104775" y="155258"/>
                  <a:pt x="104775" y="146685"/>
                </a:cubicBezTo>
                <a:cubicBezTo>
                  <a:pt x="103823" y="135255"/>
                  <a:pt x="102870" y="124778"/>
                  <a:pt x="102870" y="115253"/>
                </a:cubicBezTo>
                <a:cubicBezTo>
                  <a:pt x="100965" y="98108"/>
                  <a:pt x="87630" y="80963"/>
                  <a:pt x="68580" y="80963"/>
                </a:cubicBezTo>
                <a:cubicBezTo>
                  <a:pt x="41910" y="81915"/>
                  <a:pt x="35243" y="119063"/>
                  <a:pt x="35243" y="147638"/>
                </a:cubicBezTo>
                <a:lnTo>
                  <a:pt x="35243" y="147638"/>
                </a:lnTo>
                <a:close/>
                <a:moveTo>
                  <a:pt x="402908" y="716280"/>
                </a:moveTo>
                <a:lnTo>
                  <a:pt x="402908" y="716280"/>
                </a:lnTo>
                <a:cubicBezTo>
                  <a:pt x="402908" y="720090"/>
                  <a:pt x="404813" y="717233"/>
                  <a:pt x="404813" y="722948"/>
                </a:cubicBezTo>
                <a:cubicBezTo>
                  <a:pt x="408623" y="723900"/>
                  <a:pt x="409575" y="728663"/>
                  <a:pt x="416243" y="730568"/>
                </a:cubicBezTo>
                <a:cubicBezTo>
                  <a:pt x="421958" y="732473"/>
                  <a:pt x="428625" y="731520"/>
                  <a:pt x="434340" y="731520"/>
                </a:cubicBezTo>
                <a:cubicBezTo>
                  <a:pt x="447675" y="732473"/>
                  <a:pt x="453390" y="739140"/>
                  <a:pt x="466725" y="739140"/>
                </a:cubicBezTo>
                <a:lnTo>
                  <a:pt x="488633" y="739140"/>
                </a:lnTo>
                <a:cubicBezTo>
                  <a:pt x="492443" y="739140"/>
                  <a:pt x="494348" y="738188"/>
                  <a:pt x="496253" y="736283"/>
                </a:cubicBezTo>
                <a:cubicBezTo>
                  <a:pt x="497205" y="735330"/>
                  <a:pt x="499110" y="729615"/>
                  <a:pt x="499110" y="728663"/>
                </a:cubicBezTo>
                <a:lnTo>
                  <a:pt x="499110" y="725805"/>
                </a:lnTo>
                <a:cubicBezTo>
                  <a:pt x="499110" y="722948"/>
                  <a:pt x="497205" y="724853"/>
                  <a:pt x="497205" y="721995"/>
                </a:cubicBezTo>
                <a:lnTo>
                  <a:pt x="497205" y="720090"/>
                </a:lnTo>
                <a:cubicBezTo>
                  <a:pt x="494348" y="719138"/>
                  <a:pt x="493395" y="718185"/>
                  <a:pt x="491490" y="718185"/>
                </a:cubicBezTo>
                <a:cubicBezTo>
                  <a:pt x="485775" y="718185"/>
                  <a:pt x="481013" y="721043"/>
                  <a:pt x="480060" y="721043"/>
                </a:cubicBezTo>
                <a:lnTo>
                  <a:pt x="473393" y="721043"/>
                </a:lnTo>
                <a:cubicBezTo>
                  <a:pt x="464820" y="721043"/>
                  <a:pt x="458153" y="715328"/>
                  <a:pt x="451485" y="715328"/>
                </a:cubicBezTo>
                <a:lnTo>
                  <a:pt x="441960" y="714375"/>
                </a:lnTo>
                <a:lnTo>
                  <a:pt x="439103" y="717233"/>
                </a:lnTo>
                <a:cubicBezTo>
                  <a:pt x="433388" y="717233"/>
                  <a:pt x="433388" y="719138"/>
                  <a:pt x="429578" y="719138"/>
                </a:cubicBezTo>
                <a:cubicBezTo>
                  <a:pt x="425768" y="719138"/>
                  <a:pt x="415290" y="716280"/>
                  <a:pt x="414338" y="713423"/>
                </a:cubicBezTo>
                <a:lnTo>
                  <a:pt x="405765" y="713423"/>
                </a:lnTo>
                <a:cubicBezTo>
                  <a:pt x="404813" y="713423"/>
                  <a:pt x="402908" y="714375"/>
                  <a:pt x="402908" y="716280"/>
                </a:cubicBezTo>
                <a:lnTo>
                  <a:pt x="402908" y="716280"/>
                </a:lnTo>
                <a:lnTo>
                  <a:pt x="402908" y="716280"/>
                </a:lnTo>
                <a:close/>
                <a:moveTo>
                  <a:pt x="367665" y="639128"/>
                </a:moveTo>
                <a:lnTo>
                  <a:pt x="367665" y="641033"/>
                </a:lnTo>
                <a:lnTo>
                  <a:pt x="374333" y="641985"/>
                </a:lnTo>
                <a:lnTo>
                  <a:pt x="377190" y="641985"/>
                </a:lnTo>
                <a:cubicBezTo>
                  <a:pt x="390525" y="641985"/>
                  <a:pt x="393383" y="630555"/>
                  <a:pt x="401003" y="630555"/>
                </a:cubicBezTo>
                <a:lnTo>
                  <a:pt x="401003" y="638175"/>
                </a:lnTo>
                <a:lnTo>
                  <a:pt x="401003" y="641033"/>
                </a:lnTo>
                <a:lnTo>
                  <a:pt x="401955" y="653415"/>
                </a:lnTo>
                <a:cubicBezTo>
                  <a:pt x="404813" y="658178"/>
                  <a:pt x="410528" y="675323"/>
                  <a:pt x="417195" y="675323"/>
                </a:cubicBezTo>
                <a:lnTo>
                  <a:pt x="419100" y="675323"/>
                </a:lnTo>
                <a:cubicBezTo>
                  <a:pt x="421005" y="675323"/>
                  <a:pt x="421005" y="674370"/>
                  <a:pt x="421005" y="673418"/>
                </a:cubicBezTo>
                <a:lnTo>
                  <a:pt x="421005" y="671513"/>
                </a:lnTo>
                <a:cubicBezTo>
                  <a:pt x="421005" y="657225"/>
                  <a:pt x="401003" y="644843"/>
                  <a:pt x="408623" y="629603"/>
                </a:cubicBezTo>
                <a:cubicBezTo>
                  <a:pt x="408623" y="616268"/>
                  <a:pt x="416243" y="609600"/>
                  <a:pt x="416243" y="600075"/>
                </a:cubicBezTo>
                <a:cubicBezTo>
                  <a:pt x="415290" y="601028"/>
                  <a:pt x="408623" y="610553"/>
                  <a:pt x="406718" y="612458"/>
                </a:cubicBezTo>
                <a:cubicBezTo>
                  <a:pt x="402908" y="616268"/>
                  <a:pt x="400050" y="620078"/>
                  <a:pt x="395288" y="622935"/>
                </a:cubicBezTo>
                <a:cubicBezTo>
                  <a:pt x="390525" y="628650"/>
                  <a:pt x="378143" y="639128"/>
                  <a:pt x="367665" y="639128"/>
                </a:cubicBezTo>
                <a:lnTo>
                  <a:pt x="367665" y="639128"/>
                </a:lnTo>
                <a:close/>
                <a:moveTo>
                  <a:pt x="276225" y="603885"/>
                </a:moveTo>
                <a:lnTo>
                  <a:pt x="279083" y="621983"/>
                </a:lnTo>
                <a:lnTo>
                  <a:pt x="282893" y="629603"/>
                </a:lnTo>
                <a:cubicBezTo>
                  <a:pt x="285750" y="629603"/>
                  <a:pt x="285750" y="630555"/>
                  <a:pt x="288608" y="630555"/>
                </a:cubicBezTo>
                <a:cubicBezTo>
                  <a:pt x="291465" y="630555"/>
                  <a:pt x="293370" y="625793"/>
                  <a:pt x="293370" y="621983"/>
                </a:cubicBezTo>
                <a:lnTo>
                  <a:pt x="293370" y="611505"/>
                </a:lnTo>
                <a:cubicBezTo>
                  <a:pt x="293370" y="608648"/>
                  <a:pt x="289560" y="603885"/>
                  <a:pt x="289560" y="596265"/>
                </a:cubicBezTo>
                <a:cubicBezTo>
                  <a:pt x="289560" y="589598"/>
                  <a:pt x="290513" y="583883"/>
                  <a:pt x="288608" y="578168"/>
                </a:cubicBezTo>
                <a:cubicBezTo>
                  <a:pt x="280988" y="579120"/>
                  <a:pt x="275273" y="595313"/>
                  <a:pt x="276225" y="603885"/>
                </a:cubicBezTo>
                <a:lnTo>
                  <a:pt x="276225" y="603885"/>
                </a:lnTo>
                <a:close/>
                <a:moveTo>
                  <a:pt x="187643" y="573405"/>
                </a:moveTo>
                <a:lnTo>
                  <a:pt x="187643" y="585788"/>
                </a:lnTo>
                <a:lnTo>
                  <a:pt x="188595" y="596265"/>
                </a:lnTo>
                <a:cubicBezTo>
                  <a:pt x="192405" y="599123"/>
                  <a:pt x="189548" y="599123"/>
                  <a:pt x="195263" y="602933"/>
                </a:cubicBezTo>
                <a:cubicBezTo>
                  <a:pt x="200025" y="601980"/>
                  <a:pt x="201930" y="601028"/>
                  <a:pt x="201930" y="595313"/>
                </a:cubicBezTo>
                <a:lnTo>
                  <a:pt x="201930" y="589598"/>
                </a:lnTo>
                <a:cubicBezTo>
                  <a:pt x="201930" y="585788"/>
                  <a:pt x="199073" y="578168"/>
                  <a:pt x="199073" y="574358"/>
                </a:cubicBezTo>
                <a:cubicBezTo>
                  <a:pt x="199073" y="570548"/>
                  <a:pt x="200978" y="564833"/>
                  <a:pt x="200978" y="559118"/>
                </a:cubicBezTo>
                <a:cubicBezTo>
                  <a:pt x="204788" y="557213"/>
                  <a:pt x="200978" y="550545"/>
                  <a:pt x="193358" y="560070"/>
                </a:cubicBezTo>
                <a:cubicBezTo>
                  <a:pt x="191453" y="561023"/>
                  <a:pt x="187643" y="569595"/>
                  <a:pt x="187643" y="573405"/>
                </a:cubicBezTo>
                <a:lnTo>
                  <a:pt x="187643" y="57340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7" name="Google Shape;737;p13"/>
          <p:cNvSpPr/>
          <p:nvPr/>
        </p:nvSpPr>
        <p:spPr>
          <a:xfrm rot="9201501">
            <a:off x="10677758" y="421238"/>
            <a:ext cx="954817" cy="1179228"/>
          </a:xfrm>
          <a:custGeom>
            <a:avLst/>
            <a:gdLst/>
            <a:ahLst/>
            <a:cxnLst/>
            <a:rect l="l" t="t" r="r" b="b"/>
            <a:pathLst>
              <a:path w="856297" h="1057553" extrusionOk="0">
                <a:moveTo>
                  <a:pt x="208598" y="989648"/>
                </a:moveTo>
                <a:cubicBezTo>
                  <a:pt x="208598" y="989648"/>
                  <a:pt x="208598" y="989648"/>
                  <a:pt x="208598" y="989648"/>
                </a:cubicBezTo>
                <a:cubicBezTo>
                  <a:pt x="209550" y="991553"/>
                  <a:pt x="231458" y="1003935"/>
                  <a:pt x="233363" y="1003935"/>
                </a:cubicBezTo>
                <a:lnTo>
                  <a:pt x="237173" y="1003935"/>
                </a:lnTo>
                <a:cubicBezTo>
                  <a:pt x="236220" y="994410"/>
                  <a:pt x="230505" y="981075"/>
                  <a:pt x="230505" y="974408"/>
                </a:cubicBezTo>
                <a:cubicBezTo>
                  <a:pt x="230505" y="962978"/>
                  <a:pt x="237173" y="924878"/>
                  <a:pt x="242888" y="922973"/>
                </a:cubicBezTo>
                <a:cubicBezTo>
                  <a:pt x="242888" y="917258"/>
                  <a:pt x="251460" y="903923"/>
                  <a:pt x="254318" y="898208"/>
                </a:cubicBezTo>
                <a:cubicBezTo>
                  <a:pt x="256223" y="893445"/>
                  <a:pt x="264795" y="877253"/>
                  <a:pt x="269558" y="877253"/>
                </a:cubicBezTo>
                <a:lnTo>
                  <a:pt x="270510" y="877253"/>
                </a:lnTo>
                <a:cubicBezTo>
                  <a:pt x="272415" y="877253"/>
                  <a:pt x="272415" y="878205"/>
                  <a:pt x="272415" y="879158"/>
                </a:cubicBezTo>
                <a:lnTo>
                  <a:pt x="272415" y="880110"/>
                </a:lnTo>
                <a:cubicBezTo>
                  <a:pt x="272415" y="887730"/>
                  <a:pt x="251460" y="905828"/>
                  <a:pt x="251460" y="919163"/>
                </a:cubicBezTo>
                <a:cubicBezTo>
                  <a:pt x="247650" y="922020"/>
                  <a:pt x="246698" y="931545"/>
                  <a:pt x="244793" y="936308"/>
                </a:cubicBezTo>
                <a:cubicBezTo>
                  <a:pt x="243840" y="939165"/>
                  <a:pt x="242888" y="949643"/>
                  <a:pt x="242888" y="953453"/>
                </a:cubicBezTo>
                <a:lnTo>
                  <a:pt x="242888" y="954405"/>
                </a:lnTo>
                <a:cubicBezTo>
                  <a:pt x="242888" y="982028"/>
                  <a:pt x="251460" y="1010603"/>
                  <a:pt x="264795" y="1023938"/>
                </a:cubicBezTo>
                <a:cubicBezTo>
                  <a:pt x="268605" y="1027748"/>
                  <a:pt x="272415" y="1032510"/>
                  <a:pt x="276225" y="1035368"/>
                </a:cubicBezTo>
                <a:cubicBezTo>
                  <a:pt x="280988" y="1039178"/>
                  <a:pt x="284798" y="1041083"/>
                  <a:pt x="290513" y="1043940"/>
                </a:cubicBezTo>
                <a:cubicBezTo>
                  <a:pt x="298133" y="1048703"/>
                  <a:pt x="312420" y="1054418"/>
                  <a:pt x="324803" y="1054418"/>
                </a:cubicBezTo>
                <a:cubicBezTo>
                  <a:pt x="324803" y="1054418"/>
                  <a:pt x="324803" y="1055370"/>
                  <a:pt x="324803" y="1055370"/>
                </a:cubicBezTo>
                <a:cubicBezTo>
                  <a:pt x="332423" y="1056323"/>
                  <a:pt x="339090" y="1056323"/>
                  <a:pt x="346710" y="1057275"/>
                </a:cubicBezTo>
                <a:cubicBezTo>
                  <a:pt x="391478" y="1061085"/>
                  <a:pt x="420053" y="1024890"/>
                  <a:pt x="441960" y="1003935"/>
                </a:cubicBezTo>
                <a:cubicBezTo>
                  <a:pt x="447675" y="998220"/>
                  <a:pt x="452438" y="989648"/>
                  <a:pt x="461010" y="985838"/>
                </a:cubicBezTo>
                <a:cubicBezTo>
                  <a:pt x="468630" y="982980"/>
                  <a:pt x="477203" y="975360"/>
                  <a:pt x="482918" y="970598"/>
                </a:cubicBezTo>
                <a:cubicBezTo>
                  <a:pt x="490538" y="963930"/>
                  <a:pt x="494348" y="959168"/>
                  <a:pt x="500063" y="951548"/>
                </a:cubicBezTo>
                <a:cubicBezTo>
                  <a:pt x="505778" y="942975"/>
                  <a:pt x="508635" y="934403"/>
                  <a:pt x="513398" y="927735"/>
                </a:cubicBezTo>
                <a:cubicBezTo>
                  <a:pt x="513398" y="923925"/>
                  <a:pt x="513398" y="922020"/>
                  <a:pt x="515303" y="921068"/>
                </a:cubicBezTo>
                <a:lnTo>
                  <a:pt x="515303" y="905828"/>
                </a:lnTo>
                <a:cubicBezTo>
                  <a:pt x="515303" y="892493"/>
                  <a:pt x="514350" y="894398"/>
                  <a:pt x="510540" y="882968"/>
                </a:cubicBezTo>
                <a:cubicBezTo>
                  <a:pt x="509588" y="879158"/>
                  <a:pt x="501015" y="863918"/>
                  <a:pt x="501015" y="862013"/>
                </a:cubicBezTo>
                <a:lnTo>
                  <a:pt x="501015" y="856298"/>
                </a:lnTo>
                <a:cubicBezTo>
                  <a:pt x="501015" y="848678"/>
                  <a:pt x="509588" y="832485"/>
                  <a:pt x="512445" y="826770"/>
                </a:cubicBezTo>
                <a:cubicBezTo>
                  <a:pt x="513398" y="824865"/>
                  <a:pt x="520065" y="817245"/>
                  <a:pt x="521970" y="816293"/>
                </a:cubicBezTo>
                <a:cubicBezTo>
                  <a:pt x="523875" y="814388"/>
                  <a:pt x="528638" y="803910"/>
                  <a:pt x="528638" y="801053"/>
                </a:cubicBezTo>
                <a:cubicBezTo>
                  <a:pt x="528638" y="798195"/>
                  <a:pt x="527685" y="794385"/>
                  <a:pt x="527685" y="791528"/>
                </a:cubicBezTo>
                <a:cubicBezTo>
                  <a:pt x="526733" y="790575"/>
                  <a:pt x="526733" y="789623"/>
                  <a:pt x="525780" y="789623"/>
                </a:cubicBezTo>
                <a:cubicBezTo>
                  <a:pt x="525780" y="783908"/>
                  <a:pt x="521018" y="776288"/>
                  <a:pt x="518160" y="772478"/>
                </a:cubicBezTo>
                <a:cubicBezTo>
                  <a:pt x="516255" y="769620"/>
                  <a:pt x="508635" y="762000"/>
                  <a:pt x="504825" y="762000"/>
                </a:cubicBezTo>
                <a:lnTo>
                  <a:pt x="501968" y="762000"/>
                </a:lnTo>
                <a:cubicBezTo>
                  <a:pt x="496253" y="747713"/>
                  <a:pt x="439103" y="745808"/>
                  <a:pt x="426720" y="737235"/>
                </a:cubicBezTo>
                <a:cubicBezTo>
                  <a:pt x="419100" y="736283"/>
                  <a:pt x="411480" y="735330"/>
                  <a:pt x="402908" y="735330"/>
                </a:cubicBezTo>
                <a:cubicBezTo>
                  <a:pt x="395288" y="733425"/>
                  <a:pt x="396240" y="720090"/>
                  <a:pt x="394335" y="718185"/>
                </a:cubicBezTo>
                <a:cubicBezTo>
                  <a:pt x="392430" y="716280"/>
                  <a:pt x="387668" y="716280"/>
                  <a:pt x="387668" y="716280"/>
                </a:cubicBezTo>
                <a:cubicBezTo>
                  <a:pt x="382905" y="717233"/>
                  <a:pt x="378143" y="717233"/>
                  <a:pt x="373380" y="718185"/>
                </a:cubicBezTo>
                <a:cubicBezTo>
                  <a:pt x="372428" y="719138"/>
                  <a:pt x="371475" y="719138"/>
                  <a:pt x="371475" y="720090"/>
                </a:cubicBezTo>
                <a:cubicBezTo>
                  <a:pt x="366713" y="720090"/>
                  <a:pt x="343853" y="722948"/>
                  <a:pt x="343853" y="725805"/>
                </a:cubicBezTo>
                <a:cubicBezTo>
                  <a:pt x="343853" y="731520"/>
                  <a:pt x="360045" y="738188"/>
                  <a:pt x="365760" y="741045"/>
                </a:cubicBezTo>
                <a:cubicBezTo>
                  <a:pt x="369570" y="742950"/>
                  <a:pt x="388620" y="751523"/>
                  <a:pt x="391478" y="751523"/>
                </a:cubicBezTo>
                <a:cubicBezTo>
                  <a:pt x="392430" y="753428"/>
                  <a:pt x="397193" y="758190"/>
                  <a:pt x="398145" y="758190"/>
                </a:cubicBezTo>
                <a:cubicBezTo>
                  <a:pt x="401003" y="758190"/>
                  <a:pt x="406718" y="763905"/>
                  <a:pt x="408623" y="765810"/>
                </a:cubicBezTo>
                <a:cubicBezTo>
                  <a:pt x="411480" y="768668"/>
                  <a:pt x="414338" y="771525"/>
                  <a:pt x="417195" y="774383"/>
                </a:cubicBezTo>
                <a:cubicBezTo>
                  <a:pt x="420053" y="777240"/>
                  <a:pt x="430530" y="790575"/>
                  <a:pt x="430530" y="794385"/>
                </a:cubicBezTo>
                <a:cubicBezTo>
                  <a:pt x="430530" y="809625"/>
                  <a:pt x="419100" y="788670"/>
                  <a:pt x="415290" y="784860"/>
                </a:cubicBezTo>
                <a:cubicBezTo>
                  <a:pt x="412433" y="782003"/>
                  <a:pt x="401003" y="771525"/>
                  <a:pt x="400050" y="768668"/>
                </a:cubicBezTo>
                <a:cubicBezTo>
                  <a:pt x="397193" y="768668"/>
                  <a:pt x="389573" y="760095"/>
                  <a:pt x="385763" y="758190"/>
                </a:cubicBezTo>
                <a:cubicBezTo>
                  <a:pt x="381000" y="755333"/>
                  <a:pt x="375285" y="751523"/>
                  <a:pt x="369570" y="748665"/>
                </a:cubicBezTo>
                <a:cubicBezTo>
                  <a:pt x="365760" y="746760"/>
                  <a:pt x="365760" y="745808"/>
                  <a:pt x="360998" y="744855"/>
                </a:cubicBezTo>
                <a:cubicBezTo>
                  <a:pt x="359093" y="743903"/>
                  <a:pt x="354330" y="741998"/>
                  <a:pt x="352425" y="741045"/>
                </a:cubicBezTo>
                <a:cubicBezTo>
                  <a:pt x="349568" y="739140"/>
                  <a:pt x="327660" y="727710"/>
                  <a:pt x="322898" y="727710"/>
                </a:cubicBezTo>
                <a:lnTo>
                  <a:pt x="323850" y="727710"/>
                </a:lnTo>
                <a:cubicBezTo>
                  <a:pt x="320993" y="727710"/>
                  <a:pt x="309563" y="733425"/>
                  <a:pt x="308610" y="733425"/>
                </a:cubicBezTo>
                <a:cubicBezTo>
                  <a:pt x="301943" y="733425"/>
                  <a:pt x="297180" y="729615"/>
                  <a:pt x="289560" y="729615"/>
                </a:cubicBezTo>
                <a:lnTo>
                  <a:pt x="286703" y="729615"/>
                </a:lnTo>
                <a:cubicBezTo>
                  <a:pt x="277178" y="729615"/>
                  <a:pt x="260033" y="734378"/>
                  <a:pt x="251460" y="737235"/>
                </a:cubicBezTo>
                <a:cubicBezTo>
                  <a:pt x="230505" y="745808"/>
                  <a:pt x="217170" y="755333"/>
                  <a:pt x="198120" y="763905"/>
                </a:cubicBezTo>
                <a:cubicBezTo>
                  <a:pt x="191453" y="766763"/>
                  <a:pt x="180975" y="778193"/>
                  <a:pt x="177165" y="779145"/>
                </a:cubicBezTo>
                <a:cubicBezTo>
                  <a:pt x="180975" y="764858"/>
                  <a:pt x="215265" y="745808"/>
                  <a:pt x="226695" y="740093"/>
                </a:cubicBezTo>
                <a:cubicBezTo>
                  <a:pt x="230505" y="738188"/>
                  <a:pt x="231458" y="737235"/>
                  <a:pt x="235268" y="736283"/>
                </a:cubicBezTo>
                <a:cubicBezTo>
                  <a:pt x="241935" y="732473"/>
                  <a:pt x="245745" y="732473"/>
                  <a:pt x="253365" y="729615"/>
                </a:cubicBezTo>
                <a:cubicBezTo>
                  <a:pt x="256223" y="728663"/>
                  <a:pt x="294323" y="713423"/>
                  <a:pt x="283845" y="713423"/>
                </a:cubicBezTo>
                <a:cubicBezTo>
                  <a:pt x="283845" y="713423"/>
                  <a:pt x="275273" y="710565"/>
                  <a:pt x="272415" y="710565"/>
                </a:cubicBezTo>
                <a:cubicBezTo>
                  <a:pt x="267653" y="709613"/>
                  <a:pt x="262890" y="710565"/>
                  <a:pt x="258128" y="710565"/>
                </a:cubicBezTo>
                <a:cubicBezTo>
                  <a:pt x="249555" y="710565"/>
                  <a:pt x="239078" y="708660"/>
                  <a:pt x="230505" y="708660"/>
                </a:cubicBezTo>
                <a:cubicBezTo>
                  <a:pt x="225743" y="706755"/>
                  <a:pt x="171450" y="696278"/>
                  <a:pt x="166688" y="677228"/>
                </a:cubicBezTo>
                <a:cubicBezTo>
                  <a:pt x="171450" y="678180"/>
                  <a:pt x="178118" y="684848"/>
                  <a:pt x="181928" y="686753"/>
                </a:cubicBezTo>
                <a:cubicBezTo>
                  <a:pt x="194310" y="692468"/>
                  <a:pt x="207645" y="699135"/>
                  <a:pt x="220980" y="701040"/>
                </a:cubicBezTo>
                <a:cubicBezTo>
                  <a:pt x="223838" y="701993"/>
                  <a:pt x="231458" y="703898"/>
                  <a:pt x="234315" y="703898"/>
                </a:cubicBezTo>
                <a:lnTo>
                  <a:pt x="246698" y="703898"/>
                </a:lnTo>
                <a:cubicBezTo>
                  <a:pt x="248603" y="703898"/>
                  <a:pt x="248603" y="703898"/>
                  <a:pt x="250508" y="702945"/>
                </a:cubicBezTo>
                <a:cubicBezTo>
                  <a:pt x="250508" y="696278"/>
                  <a:pt x="241935" y="695325"/>
                  <a:pt x="238125" y="693420"/>
                </a:cubicBezTo>
                <a:cubicBezTo>
                  <a:pt x="233363" y="691515"/>
                  <a:pt x="228600" y="690563"/>
                  <a:pt x="222885" y="688658"/>
                </a:cubicBezTo>
                <a:cubicBezTo>
                  <a:pt x="222885" y="686753"/>
                  <a:pt x="238125" y="689610"/>
                  <a:pt x="240983" y="689610"/>
                </a:cubicBezTo>
                <a:cubicBezTo>
                  <a:pt x="242888" y="689610"/>
                  <a:pt x="261938" y="694373"/>
                  <a:pt x="264795" y="695325"/>
                </a:cubicBezTo>
                <a:cubicBezTo>
                  <a:pt x="268605" y="699135"/>
                  <a:pt x="276225" y="696278"/>
                  <a:pt x="280035" y="699135"/>
                </a:cubicBezTo>
                <a:cubicBezTo>
                  <a:pt x="284798" y="699135"/>
                  <a:pt x="306705" y="705803"/>
                  <a:pt x="309563" y="708660"/>
                </a:cubicBezTo>
                <a:cubicBezTo>
                  <a:pt x="317183" y="713423"/>
                  <a:pt x="336233" y="709613"/>
                  <a:pt x="345758" y="711518"/>
                </a:cubicBezTo>
                <a:cubicBezTo>
                  <a:pt x="349568" y="712470"/>
                  <a:pt x="377190" y="710565"/>
                  <a:pt x="381953" y="709613"/>
                </a:cubicBezTo>
                <a:cubicBezTo>
                  <a:pt x="386715" y="708660"/>
                  <a:pt x="396240" y="708660"/>
                  <a:pt x="399098" y="707708"/>
                </a:cubicBezTo>
                <a:cubicBezTo>
                  <a:pt x="402908" y="706755"/>
                  <a:pt x="410528" y="703898"/>
                  <a:pt x="413385" y="702945"/>
                </a:cubicBezTo>
                <a:cubicBezTo>
                  <a:pt x="413385" y="689610"/>
                  <a:pt x="362903" y="678180"/>
                  <a:pt x="360998" y="674370"/>
                </a:cubicBezTo>
                <a:cubicBezTo>
                  <a:pt x="356235" y="674370"/>
                  <a:pt x="340995" y="668655"/>
                  <a:pt x="335280" y="667703"/>
                </a:cubicBezTo>
                <a:cubicBezTo>
                  <a:pt x="322898" y="664845"/>
                  <a:pt x="312420" y="661988"/>
                  <a:pt x="300990" y="660083"/>
                </a:cubicBezTo>
                <a:cubicBezTo>
                  <a:pt x="300038" y="659130"/>
                  <a:pt x="299085" y="659130"/>
                  <a:pt x="299085" y="658178"/>
                </a:cubicBezTo>
                <a:cubicBezTo>
                  <a:pt x="291465" y="658178"/>
                  <a:pt x="287655" y="657225"/>
                  <a:pt x="280988" y="655320"/>
                </a:cubicBezTo>
                <a:cubicBezTo>
                  <a:pt x="278130" y="654368"/>
                  <a:pt x="264795" y="651510"/>
                  <a:pt x="262890" y="651510"/>
                </a:cubicBezTo>
                <a:cubicBezTo>
                  <a:pt x="251460" y="651510"/>
                  <a:pt x="240030" y="646748"/>
                  <a:pt x="226695" y="646748"/>
                </a:cubicBezTo>
                <a:cubicBezTo>
                  <a:pt x="219075" y="646748"/>
                  <a:pt x="202883" y="645795"/>
                  <a:pt x="200978" y="641033"/>
                </a:cubicBezTo>
                <a:cubicBezTo>
                  <a:pt x="196215" y="641033"/>
                  <a:pt x="178118" y="635318"/>
                  <a:pt x="173355" y="634365"/>
                </a:cubicBezTo>
                <a:cubicBezTo>
                  <a:pt x="169545" y="633413"/>
                  <a:pt x="146685" y="629603"/>
                  <a:pt x="142875" y="629603"/>
                </a:cubicBezTo>
                <a:cubicBezTo>
                  <a:pt x="139065" y="629603"/>
                  <a:pt x="135255" y="629603"/>
                  <a:pt x="132398" y="629603"/>
                </a:cubicBezTo>
                <a:cubicBezTo>
                  <a:pt x="123825" y="630555"/>
                  <a:pt x="114300" y="630555"/>
                  <a:pt x="105728" y="631508"/>
                </a:cubicBezTo>
                <a:lnTo>
                  <a:pt x="105728" y="633413"/>
                </a:lnTo>
                <a:cubicBezTo>
                  <a:pt x="105728" y="637223"/>
                  <a:pt x="120968" y="641033"/>
                  <a:pt x="121920" y="643890"/>
                </a:cubicBezTo>
                <a:cubicBezTo>
                  <a:pt x="132398" y="643890"/>
                  <a:pt x="139065" y="650558"/>
                  <a:pt x="146685" y="650558"/>
                </a:cubicBezTo>
                <a:lnTo>
                  <a:pt x="149543" y="650558"/>
                </a:lnTo>
                <a:cubicBezTo>
                  <a:pt x="151448" y="656273"/>
                  <a:pt x="168593" y="650558"/>
                  <a:pt x="169545" y="658178"/>
                </a:cubicBezTo>
                <a:cubicBezTo>
                  <a:pt x="160973" y="658178"/>
                  <a:pt x="152400" y="658178"/>
                  <a:pt x="143828" y="658178"/>
                </a:cubicBezTo>
                <a:cubicBezTo>
                  <a:pt x="142875" y="658178"/>
                  <a:pt x="141923" y="657225"/>
                  <a:pt x="141923" y="657225"/>
                </a:cubicBezTo>
                <a:cubicBezTo>
                  <a:pt x="133350" y="655320"/>
                  <a:pt x="125730" y="653415"/>
                  <a:pt x="117158" y="651510"/>
                </a:cubicBezTo>
                <a:cubicBezTo>
                  <a:pt x="106680" y="644843"/>
                  <a:pt x="79058" y="641985"/>
                  <a:pt x="79058" y="624840"/>
                </a:cubicBezTo>
                <a:cubicBezTo>
                  <a:pt x="79058" y="622935"/>
                  <a:pt x="80010" y="621030"/>
                  <a:pt x="80963" y="618173"/>
                </a:cubicBezTo>
                <a:cubicBezTo>
                  <a:pt x="84773" y="618173"/>
                  <a:pt x="86678" y="616268"/>
                  <a:pt x="87630" y="616268"/>
                </a:cubicBezTo>
                <a:lnTo>
                  <a:pt x="95250" y="616268"/>
                </a:lnTo>
                <a:cubicBezTo>
                  <a:pt x="98108" y="616268"/>
                  <a:pt x="107633" y="620078"/>
                  <a:pt x="110490" y="621030"/>
                </a:cubicBezTo>
                <a:cubicBezTo>
                  <a:pt x="115253" y="621983"/>
                  <a:pt x="123825" y="622935"/>
                  <a:pt x="129540" y="622935"/>
                </a:cubicBezTo>
                <a:lnTo>
                  <a:pt x="131445" y="622935"/>
                </a:lnTo>
                <a:lnTo>
                  <a:pt x="131445" y="624840"/>
                </a:lnTo>
                <a:cubicBezTo>
                  <a:pt x="140970" y="624840"/>
                  <a:pt x="153353" y="625793"/>
                  <a:pt x="161925" y="626745"/>
                </a:cubicBezTo>
                <a:cubicBezTo>
                  <a:pt x="168593" y="627698"/>
                  <a:pt x="170498" y="627698"/>
                  <a:pt x="176213" y="628650"/>
                </a:cubicBezTo>
                <a:cubicBezTo>
                  <a:pt x="179070" y="629603"/>
                  <a:pt x="188595" y="632460"/>
                  <a:pt x="189548" y="632460"/>
                </a:cubicBezTo>
                <a:lnTo>
                  <a:pt x="191453" y="632460"/>
                </a:lnTo>
                <a:lnTo>
                  <a:pt x="191453" y="634365"/>
                </a:lnTo>
                <a:lnTo>
                  <a:pt x="194310" y="634365"/>
                </a:lnTo>
                <a:cubicBezTo>
                  <a:pt x="194310" y="634365"/>
                  <a:pt x="203835" y="639128"/>
                  <a:pt x="205740" y="640080"/>
                </a:cubicBezTo>
                <a:cubicBezTo>
                  <a:pt x="211455" y="641985"/>
                  <a:pt x="216218" y="641033"/>
                  <a:pt x="221933" y="641985"/>
                </a:cubicBezTo>
                <a:cubicBezTo>
                  <a:pt x="228600" y="643890"/>
                  <a:pt x="246698" y="644843"/>
                  <a:pt x="254318" y="644843"/>
                </a:cubicBezTo>
                <a:cubicBezTo>
                  <a:pt x="255270" y="645795"/>
                  <a:pt x="256223" y="645795"/>
                  <a:pt x="256223" y="646748"/>
                </a:cubicBezTo>
                <a:cubicBezTo>
                  <a:pt x="277178" y="646748"/>
                  <a:pt x="345758" y="658178"/>
                  <a:pt x="367665" y="672465"/>
                </a:cubicBezTo>
                <a:cubicBezTo>
                  <a:pt x="373380" y="672465"/>
                  <a:pt x="407670" y="687705"/>
                  <a:pt x="415290" y="690563"/>
                </a:cubicBezTo>
                <a:cubicBezTo>
                  <a:pt x="421005" y="692468"/>
                  <a:pt x="428625" y="701040"/>
                  <a:pt x="434340" y="704850"/>
                </a:cubicBezTo>
                <a:cubicBezTo>
                  <a:pt x="443865" y="711518"/>
                  <a:pt x="448628" y="705803"/>
                  <a:pt x="461010" y="705803"/>
                </a:cubicBezTo>
                <a:cubicBezTo>
                  <a:pt x="463868" y="703898"/>
                  <a:pt x="477203" y="700088"/>
                  <a:pt x="481965" y="697230"/>
                </a:cubicBezTo>
                <a:cubicBezTo>
                  <a:pt x="486728" y="694373"/>
                  <a:pt x="496253" y="688658"/>
                  <a:pt x="500063" y="684848"/>
                </a:cubicBezTo>
                <a:cubicBezTo>
                  <a:pt x="508635" y="676275"/>
                  <a:pt x="520065" y="660083"/>
                  <a:pt x="520065" y="643890"/>
                </a:cubicBezTo>
                <a:cubicBezTo>
                  <a:pt x="520065" y="640080"/>
                  <a:pt x="521970" y="622935"/>
                  <a:pt x="518160" y="622935"/>
                </a:cubicBezTo>
                <a:cubicBezTo>
                  <a:pt x="518160" y="612458"/>
                  <a:pt x="514350" y="610553"/>
                  <a:pt x="513398" y="608648"/>
                </a:cubicBezTo>
                <a:cubicBezTo>
                  <a:pt x="511493" y="606743"/>
                  <a:pt x="513398" y="607695"/>
                  <a:pt x="511493" y="605790"/>
                </a:cubicBezTo>
                <a:cubicBezTo>
                  <a:pt x="510540" y="599123"/>
                  <a:pt x="487680" y="575310"/>
                  <a:pt x="482918" y="571500"/>
                </a:cubicBezTo>
                <a:cubicBezTo>
                  <a:pt x="477203" y="566738"/>
                  <a:pt x="471488" y="561975"/>
                  <a:pt x="464820" y="558165"/>
                </a:cubicBezTo>
                <a:cubicBezTo>
                  <a:pt x="463868" y="557213"/>
                  <a:pt x="442913" y="545783"/>
                  <a:pt x="442913" y="552450"/>
                </a:cubicBezTo>
                <a:lnTo>
                  <a:pt x="442913" y="554355"/>
                </a:lnTo>
                <a:cubicBezTo>
                  <a:pt x="442913" y="559118"/>
                  <a:pt x="444818" y="562928"/>
                  <a:pt x="444818" y="563880"/>
                </a:cubicBezTo>
                <a:cubicBezTo>
                  <a:pt x="444818" y="565785"/>
                  <a:pt x="444818" y="568643"/>
                  <a:pt x="444818" y="570548"/>
                </a:cubicBezTo>
                <a:cubicBezTo>
                  <a:pt x="442913" y="570548"/>
                  <a:pt x="441008" y="571500"/>
                  <a:pt x="439103" y="571500"/>
                </a:cubicBezTo>
                <a:cubicBezTo>
                  <a:pt x="438150" y="565785"/>
                  <a:pt x="419100" y="548640"/>
                  <a:pt x="413385" y="544830"/>
                </a:cubicBezTo>
                <a:cubicBezTo>
                  <a:pt x="409575" y="541020"/>
                  <a:pt x="404813" y="538163"/>
                  <a:pt x="401003" y="535305"/>
                </a:cubicBezTo>
                <a:cubicBezTo>
                  <a:pt x="399098" y="533400"/>
                  <a:pt x="390525" y="527685"/>
                  <a:pt x="388620" y="526733"/>
                </a:cubicBezTo>
                <a:cubicBezTo>
                  <a:pt x="386715" y="525780"/>
                  <a:pt x="375285" y="520065"/>
                  <a:pt x="374333" y="520065"/>
                </a:cubicBezTo>
                <a:cubicBezTo>
                  <a:pt x="373380" y="518160"/>
                  <a:pt x="372428" y="516255"/>
                  <a:pt x="370523" y="513398"/>
                </a:cubicBezTo>
                <a:cubicBezTo>
                  <a:pt x="368618" y="511493"/>
                  <a:pt x="366713" y="509588"/>
                  <a:pt x="364808" y="508635"/>
                </a:cubicBezTo>
                <a:cubicBezTo>
                  <a:pt x="360998" y="506730"/>
                  <a:pt x="354330" y="504825"/>
                  <a:pt x="347663" y="504825"/>
                </a:cubicBezTo>
                <a:cubicBezTo>
                  <a:pt x="337185" y="503873"/>
                  <a:pt x="321945" y="507683"/>
                  <a:pt x="308610" y="507683"/>
                </a:cubicBezTo>
                <a:cubicBezTo>
                  <a:pt x="307658" y="508635"/>
                  <a:pt x="306705" y="508635"/>
                  <a:pt x="306705" y="509588"/>
                </a:cubicBezTo>
                <a:cubicBezTo>
                  <a:pt x="303848" y="509588"/>
                  <a:pt x="300038" y="510540"/>
                  <a:pt x="297180" y="510540"/>
                </a:cubicBezTo>
                <a:cubicBezTo>
                  <a:pt x="290513" y="510540"/>
                  <a:pt x="283845" y="510540"/>
                  <a:pt x="277178" y="510540"/>
                </a:cubicBezTo>
                <a:cubicBezTo>
                  <a:pt x="273368" y="510540"/>
                  <a:pt x="269558" y="509588"/>
                  <a:pt x="265748" y="509588"/>
                </a:cubicBezTo>
                <a:cubicBezTo>
                  <a:pt x="264795" y="507683"/>
                  <a:pt x="257175" y="504825"/>
                  <a:pt x="255270" y="501968"/>
                </a:cubicBezTo>
                <a:cubicBezTo>
                  <a:pt x="251460" y="498158"/>
                  <a:pt x="249555" y="496253"/>
                  <a:pt x="243840" y="494348"/>
                </a:cubicBezTo>
                <a:cubicBezTo>
                  <a:pt x="238125" y="492443"/>
                  <a:pt x="239078" y="490538"/>
                  <a:pt x="231458" y="488633"/>
                </a:cubicBezTo>
                <a:cubicBezTo>
                  <a:pt x="228600" y="487680"/>
                  <a:pt x="219075" y="485775"/>
                  <a:pt x="218123" y="482918"/>
                </a:cubicBezTo>
                <a:cubicBezTo>
                  <a:pt x="212408" y="482918"/>
                  <a:pt x="212408" y="481013"/>
                  <a:pt x="207645" y="481013"/>
                </a:cubicBezTo>
                <a:lnTo>
                  <a:pt x="184785" y="481013"/>
                </a:lnTo>
                <a:cubicBezTo>
                  <a:pt x="180023" y="481013"/>
                  <a:pt x="176213" y="483870"/>
                  <a:pt x="169545" y="482918"/>
                </a:cubicBezTo>
                <a:cubicBezTo>
                  <a:pt x="162878" y="482918"/>
                  <a:pt x="158115" y="482918"/>
                  <a:pt x="152400" y="483870"/>
                </a:cubicBezTo>
                <a:cubicBezTo>
                  <a:pt x="146685" y="484823"/>
                  <a:pt x="141923" y="485775"/>
                  <a:pt x="137160" y="486728"/>
                </a:cubicBezTo>
                <a:cubicBezTo>
                  <a:pt x="129540" y="487680"/>
                  <a:pt x="129540" y="491490"/>
                  <a:pt x="123825" y="491490"/>
                </a:cubicBezTo>
                <a:cubicBezTo>
                  <a:pt x="122873" y="493395"/>
                  <a:pt x="113348" y="500063"/>
                  <a:pt x="110490" y="501968"/>
                </a:cubicBezTo>
                <a:cubicBezTo>
                  <a:pt x="105728" y="505778"/>
                  <a:pt x="100013" y="508635"/>
                  <a:pt x="95250" y="511493"/>
                </a:cubicBezTo>
                <a:cubicBezTo>
                  <a:pt x="86678" y="517208"/>
                  <a:pt x="73343" y="526733"/>
                  <a:pt x="67628" y="534353"/>
                </a:cubicBezTo>
                <a:cubicBezTo>
                  <a:pt x="65723" y="537210"/>
                  <a:pt x="64770" y="538163"/>
                  <a:pt x="61913" y="541020"/>
                </a:cubicBezTo>
                <a:cubicBezTo>
                  <a:pt x="60008" y="542925"/>
                  <a:pt x="58103" y="546735"/>
                  <a:pt x="56198" y="548640"/>
                </a:cubicBezTo>
                <a:cubicBezTo>
                  <a:pt x="52388" y="552450"/>
                  <a:pt x="50483" y="561023"/>
                  <a:pt x="47625" y="564833"/>
                </a:cubicBezTo>
                <a:cubicBezTo>
                  <a:pt x="47625" y="571500"/>
                  <a:pt x="36195" y="588645"/>
                  <a:pt x="36195" y="600075"/>
                </a:cubicBezTo>
                <a:cubicBezTo>
                  <a:pt x="36195" y="605790"/>
                  <a:pt x="32385" y="610553"/>
                  <a:pt x="29528" y="616268"/>
                </a:cubicBezTo>
                <a:cubicBezTo>
                  <a:pt x="27623" y="621983"/>
                  <a:pt x="26670" y="626745"/>
                  <a:pt x="24765" y="632460"/>
                </a:cubicBezTo>
                <a:cubicBezTo>
                  <a:pt x="23813" y="635318"/>
                  <a:pt x="22860" y="638175"/>
                  <a:pt x="22860" y="641033"/>
                </a:cubicBezTo>
                <a:cubicBezTo>
                  <a:pt x="22860" y="642938"/>
                  <a:pt x="22860" y="644843"/>
                  <a:pt x="22860" y="646748"/>
                </a:cubicBezTo>
                <a:cubicBezTo>
                  <a:pt x="20955" y="665798"/>
                  <a:pt x="19050" y="685800"/>
                  <a:pt x="17145" y="705803"/>
                </a:cubicBezTo>
                <a:lnTo>
                  <a:pt x="15240" y="705803"/>
                </a:lnTo>
                <a:lnTo>
                  <a:pt x="15240" y="710565"/>
                </a:lnTo>
                <a:cubicBezTo>
                  <a:pt x="15240" y="725805"/>
                  <a:pt x="10478" y="757238"/>
                  <a:pt x="8573" y="772478"/>
                </a:cubicBezTo>
                <a:cubicBezTo>
                  <a:pt x="6668" y="782955"/>
                  <a:pt x="5715" y="793433"/>
                  <a:pt x="4763" y="802958"/>
                </a:cubicBezTo>
                <a:cubicBezTo>
                  <a:pt x="3810" y="811530"/>
                  <a:pt x="0" y="823913"/>
                  <a:pt x="0" y="832485"/>
                </a:cubicBezTo>
                <a:cubicBezTo>
                  <a:pt x="0" y="849630"/>
                  <a:pt x="953" y="862965"/>
                  <a:pt x="3810" y="881063"/>
                </a:cubicBezTo>
                <a:lnTo>
                  <a:pt x="3810" y="884873"/>
                </a:lnTo>
                <a:cubicBezTo>
                  <a:pt x="5715" y="885825"/>
                  <a:pt x="10478" y="900113"/>
                  <a:pt x="12383" y="902970"/>
                </a:cubicBezTo>
                <a:cubicBezTo>
                  <a:pt x="15240" y="910590"/>
                  <a:pt x="19050" y="914400"/>
                  <a:pt x="22860" y="920115"/>
                </a:cubicBezTo>
                <a:cubicBezTo>
                  <a:pt x="29528" y="930593"/>
                  <a:pt x="40005" y="940118"/>
                  <a:pt x="50483" y="946785"/>
                </a:cubicBezTo>
                <a:cubicBezTo>
                  <a:pt x="53340" y="948690"/>
                  <a:pt x="64770" y="956310"/>
                  <a:pt x="67628" y="957263"/>
                </a:cubicBezTo>
                <a:cubicBezTo>
                  <a:pt x="72390" y="959168"/>
                  <a:pt x="73343" y="959168"/>
                  <a:pt x="77153" y="961073"/>
                </a:cubicBezTo>
                <a:cubicBezTo>
                  <a:pt x="80010" y="962978"/>
                  <a:pt x="84773" y="962978"/>
                  <a:pt x="87630" y="964883"/>
                </a:cubicBezTo>
                <a:cubicBezTo>
                  <a:pt x="96203" y="968693"/>
                  <a:pt x="120968" y="974408"/>
                  <a:pt x="132398" y="975360"/>
                </a:cubicBezTo>
                <a:cubicBezTo>
                  <a:pt x="133350" y="973455"/>
                  <a:pt x="141923" y="970598"/>
                  <a:pt x="143828" y="968693"/>
                </a:cubicBezTo>
                <a:cubicBezTo>
                  <a:pt x="147638" y="965835"/>
                  <a:pt x="150495" y="963930"/>
                  <a:pt x="157163" y="963930"/>
                </a:cubicBezTo>
                <a:cubicBezTo>
                  <a:pt x="170498" y="963930"/>
                  <a:pt x="180023" y="962025"/>
                  <a:pt x="191453" y="962025"/>
                </a:cubicBezTo>
                <a:lnTo>
                  <a:pt x="201930" y="962025"/>
                </a:lnTo>
                <a:cubicBezTo>
                  <a:pt x="203835" y="962025"/>
                  <a:pt x="203835" y="962025"/>
                  <a:pt x="205740" y="962978"/>
                </a:cubicBezTo>
                <a:lnTo>
                  <a:pt x="205740" y="965835"/>
                </a:lnTo>
                <a:cubicBezTo>
                  <a:pt x="205740" y="967740"/>
                  <a:pt x="202883" y="969645"/>
                  <a:pt x="201930" y="970598"/>
                </a:cubicBezTo>
                <a:cubicBezTo>
                  <a:pt x="196215" y="971550"/>
                  <a:pt x="188595" y="975360"/>
                  <a:pt x="187643" y="980123"/>
                </a:cubicBezTo>
                <a:cubicBezTo>
                  <a:pt x="187643" y="980123"/>
                  <a:pt x="187643" y="979170"/>
                  <a:pt x="187643" y="979170"/>
                </a:cubicBezTo>
                <a:cubicBezTo>
                  <a:pt x="195263" y="982980"/>
                  <a:pt x="201930" y="985838"/>
                  <a:pt x="208598" y="989648"/>
                </a:cubicBezTo>
                <a:lnTo>
                  <a:pt x="208598" y="989648"/>
                </a:lnTo>
                <a:close/>
                <a:moveTo>
                  <a:pt x="474345" y="137160"/>
                </a:moveTo>
                <a:cubicBezTo>
                  <a:pt x="474345" y="140970"/>
                  <a:pt x="445770" y="227648"/>
                  <a:pt x="442913" y="231458"/>
                </a:cubicBezTo>
                <a:cubicBezTo>
                  <a:pt x="442913" y="235268"/>
                  <a:pt x="441960" y="239078"/>
                  <a:pt x="441960" y="242888"/>
                </a:cubicBezTo>
                <a:cubicBezTo>
                  <a:pt x="429578" y="251460"/>
                  <a:pt x="421005" y="276225"/>
                  <a:pt x="416243" y="292418"/>
                </a:cubicBezTo>
                <a:cubicBezTo>
                  <a:pt x="414338" y="300990"/>
                  <a:pt x="397193" y="345758"/>
                  <a:pt x="397193" y="348615"/>
                </a:cubicBezTo>
                <a:lnTo>
                  <a:pt x="397193" y="354330"/>
                </a:lnTo>
                <a:cubicBezTo>
                  <a:pt x="397193" y="362903"/>
                  <a:pt x="427673" y="357188"/>
                  <a:pt x="427673" y="364808"/>
                </a:cubicBezTo>
                <a:lnTo>
                  <a:pt x="427673" y="366713"/>
                </a:lnTo>
                <a:cubicBezTo>
                  <a:pt x="424815" y="367665"/>
                  <a:pt x="421005" y="367665"/>
                  <a:pt x="421005" y="371475"/>
                </a:cubicBezTo>
                <a:cubicBezTo>
                  <a:pt x="424815" y="372428"/>
                  <a:pt x="428625" y="372428"/>
                  <a:pt x="432435" y="373380"/>
                </a:cubicBezTo>
                <a:lnTo>
                  <a:pt x="432435" y="377190"/>
                </a:lnTo>
                <a:cubicBezTo>
                  <a:pt x="429578" y="377190"/>
                  <a:pt x="430530" y="378143"/>
                  <a:pt x="427673" y="378143"/>
                </a:cubicBezTo>
                <a:cubicBezTo>
                  <a:pt x="415290" y="378143"/>
                  <a:pt x="410528" y="376238"/>
                  <a:pt x="401955" y="383858"/>
                </a:cubicBezTo>
                <a:cubicBezTo>
                  <a:pt x="399098" y="386715"/>
                  <a:pt x="396240" y="388620"/>
                  <a:pt x="393383" y="391478"/>
                </a:cubicBezTo>
                <a:cubicBezTo>
                  <a:pt x="390525" y="394335"/>
                  <a:pt x="388620" y="400050"/>
                  <a:pt x="386715" y="401955"/>
                </a:cubicBezTo>
                <a:cubicBezTo>
                  <a:pt x="386715" y="406718"/>
                  <a:pt x="381953" y="418148"/>
                  <a:pt x="381953" y="425768"/>
                </a:cubicBezTo>
                <a:cubicBezTo>
                  <a:pt x="381000" y="436245"/>
                  <a:pt x="380048" y="440055"/>
                  <a:pt x="381953" y="451485"/>
                </a:cubicBezTo>
                <a:cubicBezTo>
                  <a:pt x="383858" y="461963"/>
                  <a:pt x="383858" y="465773"/>
                  <a:pt x="387668" y="474345"/>
                </a:cubicBezTo>
                <a:cubicBezTo>
                  <a:pt x="388620" y="477203"/>
                  <a:pt x="390525" y="481965"/>
                  <a:pt x="392430" y="483870"/>
                </a:cubicBezTo>
                <a:cubicBezTo>
                  <a:pt x="394335" y="485775"/>
                  <a:pt x="400050" y="487680"/>
                  <a:pt x="401003" y="490538"/>
                </a:cubicBezTo>
                <a:lnTo>
                  <a:pt x="409575" y="490538"/>
                </a:lnTo>
                <a:cubicBezTo>
                  <a:pt x="417195" y="490538"/>
                  <a:pt x="429578" y="481965"/>
                  <a:pt x="434340" y="478155"/>
                </a:cubicBezTo>
                <a:cubicBezTo>
                  <a:pt x="438150" y="475298"/>
                  <a:pt x="441008" y="472440"/>
                  <a:pt x="443865" y="468630"/>
                </a:cubicBezTo>
                <a:cubicBezTo>
                  <a:pt x="455295" y="456248"/>
                  <a:pt x="471488" y="423863"/>
                  <a:pt x="471488" y="410528"/>
                </a:cubicBezTo>
                <a:cubicBezTo>
                  <a:pt x="471488" y="408623"/>
                  <a:pt x="463868" y="400050"/>
                  <a:pt x="461963" y="399098"/>
                </a:cubicBezTo>
                <a:cubicBezTo>
                  <a:pt x="459105" y="396240"/>
                  <a:pt x="451485" y="393383"/>
                  <a:pt x="451485" y="388620"/>
                </a:cubicBezTo>
                <a:cubicBezTo>
                  <a:pt x="452438" y="388620"/>
                  <a:pt x="453390" y="387668"/>
                  <a:pt x="453390" y="387668"/>
                </a:cubicBezTo>
                <a:cubicBezTo>
                  <a:pt x="461963" y="387668"/>
                  <a:pt x="467678" y="396240"/>
                  <a:pt x="470535" y="396240"/>
                </a:cubicBezTo>
                <a:cubicBezTo>
                  <a:pt x="481013" y="396240"/>
                  <a:pt x="490538" y="380048"/>
                  <a:pt x="495300" y="372428"/>
                </a:cubicBezTo>
                <a:cubicBezTo>
                  <a:pt x="499110" y="366713"/>
                  <a:pt x="509588" y="346710"/>
                  <a:pt x="510540" y="339090"/>
                </a:cubicBezTo>
                <a:cubicBezTo>
                  <a:pt x="514350" y="326708"/>
                  <a:pt x="517208" y="314325"/>
                  <a:pt x="521018" y="301943"/>
                </a:cubicBezTo>
                <a:cubicBezTo>
                  <a:pt x="521970" y="298133"/>
                  <a:pt x="522923" y="293370"/>
                  <a:pt x="523875" y="289560"/>
                </a:cubicBezTo>
                <a:cubicBezTo>
                  <a:pt x="519113" y="282893"/>
                  <a:pt x="501968" y="277178"/>
                  <a:pt x="492443" y="273368"/>
                </a:cubicBezTo>
                <a:cubicBezTo>
                  <a:pt x="486728" y="271463"/>
                  <a:pt x="481965" y="268605"/>
                  <a:pt x="475298" y="267653"/>
                </a:cubicBezTo>
                <a:cubicBezTo>
                  <a:pt x="469583" y="266700"/>
                  <a:pt x="459105" y="264795"/>
                  <a:pt x="459105" y="259080"/>
                </a:cubicBezTo>
                <a:cubicBezTo>
                  <a:pt x="459105" y="252413"/>
                  <a:pt x="465773" y="253365"/>
                  <a:pt x="469583" y="253365"/>
                </a:cubicBezTo>
                <a:lnTo>
                  <a:pt x="476250" y="253365"/>
                </a:lnTo>
                <a:cubicBezTo>
                  <a:pt x="478155" y="245745"/>
                  <a:pt x="498158" y="248603"/>
                  <a:pt x="507683" y="248603"/>
                </a:cubicBezTo>
                <a:cubicBezTo>
                  <a:pt x="508635" y="251460"/>
                  <a:pt x="518160" y="253365"/>
                  <a:pt x="521018" y="254318"/>
                </a:cubicBezTo>
                <a:cubicBezTo>
                  <a:pt x="527685" y="255270"/>
                  <a:pt x="530543" y="258128"/>
                  <a:pt x="536258" y="258128"/>
                </a:cubicBezTo>
                <a:cubicBezTo>
                  <a:pt x="538163" y="258128"/>
                  <a:pt x="541020" y="253365"/>
                  <a:pt x="542925" y="252413"/>
                </a:cubicBezTo>
                <a:cubicBezTo>
                  <a:pt x="542925" y="244793"/>
                  <a:pt x="549593" y="215265"/>
                  <a:pt x="553403" y="213360"/>
                </a:cubicBezTo>
                <a:cubicBezTo>
                  <a:pt x="553403" y="207645"/>
                  <a:pt x="570548" y="170498"/>
                  <a:pt x="572453" y="161925"/>
                </a:cubicBezTo>
                <a:cubicBezTo>
                  <a:pt x="577215" y="147638"/>
                  <a:pt x="587693" y="121920"/>
                  <a:pt x="587693" y="105728"/>
                </a:cubicBezTo>
                <a:cubicBezTo>
                  <a:pt x="587693" y="85725"/>
                  <a:pt x="568643" y="67628"/>
                  <a:pt x="550545" y="67628"/>
                </a:cubicBezTo>
                <a:lnTo>
                  <a:pt x="542925" y="67628"/>
                </a:lnTo>
                <a:cubicBezTo>
                  <a:pt x="534353" y="67628"/>
                  <a:pt x="522923" y="72390"/>
                  <a:pt x="517208" y="75248"/>
                </a:cubicBezTo>
                <a:cubicBezTo>
                  <a:pt x="503873" y="83820"/>
                  <a:pt x="508635" y="80963"/>
                  <a:pt x="499110" y="92393"/>
                </a:cubicBezTo>
                <a:cubicBezTo>
                  <a:pt x="496253" y="95250"/>
                  <a:pt x="487680" y="109538"/>
                  <a:pt x="485775" y="113348"/>
                </a:cubicBezTo>
                <a:cubicBezTo>
                  <a:pt x="483870" y="117158"/>
                  <a:pt x="476250" y="136208"/>
                  <a:pt x="474345" y="137160"/>
                </a:cubicBezTo>
                <a:lnTo>
                  <a:pt x="474345" y="137160"/>
                </a:lnTo>
                <a:close/>
                <a:moveTo>
                  <a:pt x="264795" y="60008"/>
                </a:moveTo>
                <a:cubicBezTo>
                  <a:pt x="260033" y="66675"/>
                  <a:pt x="257175" y="122873"/>
                  <a:pt x="257175" y="138113"/>
                </a:cubicBezTo>
                <a:cubicBezTo>
                  <a:pt x="259080" y="140018"/>
                  <a:pt x="260985" y="140970"/>
                  <a:pt x="261938" y="142875"/>
                </a:cubicBezTo>
                <a:lnTo>
                  <a:pt x="263843" y="142875"/>
                </a:lnTo>
                <a:cubicBezTo>
                  <a:pt x="265748" y="142875"/>
                  <a:pt x="265748" y="143828"/>
                  <a:pt x="266700" y="144780"/>
                </a:cubicBezTo>
                <a:cubicBezTo>
                  <a:pt x="271463" y="144780"/>
                  <a:pt x="276225" y="145733"/>
                  <a:pt x="280988" y="145733"/>
                </a:cubicBezTo>
                <a:cubicBezTo>
                  <a:pt x="280988" y="157163"/>
                  <a:pt x="267653" y="153353"/>
                  <a:pt x="264795" y="165735"/>
                </a:cubicBezTo>
                <a:cubicBezTo>
                  <a:pt x="260033" y="165735"/>
                  <a:pt x="247650" y="175260"/>
                  <a:pt x="245745" y="180023"/>
                </a:cubicBezTo>
                <a:cubicBezTo>
                  <a:pt x="242888" y="189548"/>
                  <a:pt x="240030" y="195263"/>
                  <a:pt x="240030" y="207645"/>
                </a:cubicBezTo>
                <a:cubicBezTo>
                  <a:pt x="240030" y="230505"/>
                  <a:pt x="236220" y="248603"/>
                  <a:pt x="237173" y="271463"/>
                </a:cubicBezTo>
                <a:cubicBezTo>
                  <a:pt x="237173" y="279083"/>
                  <a:pt x="233363" y="303848"/>
                  <a:pt x="238125" y="315278"/>
                </a:cubicBezTo>
                <a:cubicBezTo>
                  <a:pt x="240030" y="319088"/>
                  <a:pt x="241935" y="321945"/>
                  <a:pt x="245745" y="321945"/>
                </a:cubicBezTo>
                <a:lnTo>
                  <a:pt x="249555" y="321945"/>
                </a:lnTo>
                <a:lnTo>
                  <a:pt x="249555" y="323850"/>
                </a:lnTo>
                <a:cubicBezTo>
                  <a:pt x="249555" y="327660"/>
                  <a:pt x="236220" y="334328"/>
                  <a:pt x="233363" y="340995"/>
                </a:cubicBezTo>
                <a:cubicBezTo>
                  <a:pt x="231458" y="345758"/>
                  <a:pt x="226695" y="360998"/>
                  <a:pt x="226695" y="367665"/>
                </a:cubicBezTo>
                <a:cubicBezTo>
                  <a:pt x="226695" y="375285"/>
                  <a:pt x="226695" y="383858"/>
                  <a:pt x="225743" y="391478"/>
                </a:cubicBezTo>
                <a:cubicBezTo>
                  <a:pt x="226695" y="401003"/>
                  <a:pt x="228600" y="411480"/>
                  <a:pt x="229553" y="421005"/>
                </a:cubicBezTo>
                <a:cubicBezTo>
                  <a:pt x="233363" y="425768"/>
                  <a:pt x="234315" y="430530"/>
                  <a:pt x="240030" y="434340"/>
                </a:cubicBezTo>
                <a:cubicBezTo>
                  <a:pt x="243840" y="437198"/>
                  <a:pt x="251460" y="440055"/>
                  <a:pt x="257175" y="440055"/>
                </a:cubicBezTo>
                <a:lnTo>
                  <a:pt x="262890" y="440055"/>
                </a:lnTo>
                <a:cubicBezTo>
                  <a:pt x="286703" y="440055"/>
                  <a:pt x="308610" y="395288"/>
                  <a:pt x="308610" y="369570"/>
                </a:cubicBezTo>
                <a:cubicBezTo>
                  <a:pt x="308610" y="369570"/>
                  <a:pt x="309563" y="369570"/>
                  <a:pt x="309563" y="369570"/>
                </a:cubicBezTo>
                <a:cubicBezTo>
                  <a:pt x="309563" y="364808"/>
                  <a:pt x="310515" y="360998"/>
                  <a:pt x="310515" y="356235"/>
                </a:cubicBezTo>
                <a:lnTo>
                  <a:pt x="310515" y="354330"/>
                </a:lnTo>
                <a:cubicBezTo>
                  <a:pt x="310515" y="340995"/>
                  <a:pt x="309563" y="334328"/>
                  <a:pt x="295275" y="332423"/>
                </a:cubicBezTo>
                <a:cubicBezTo>
                  <a:pt x="293370" y="332423"/>
                  <a:pt x="283845" y="333375"/>
                  <a:pt x="280988" y="333375"/>
                </a:cubicBezTo>
                <a:cubicBezTo>
                  <a:pt x="273368" y="334328"/>
                  <a:pt x="264795" y="337185"/>
                  <a:pt x="255270" y="337185"/>
                </a:cubicBezTo>
                <a:cubicBezTo>
                  <a:pt x="254318" y="337185"/>
                  <a:pt x="253365" y="337185"/>
                  <a:pt x="253365" y="335280"/>
                </a:cubicBezTo>
                <a:cubicBezTo>
                  <a:pt x="253365" y="329565"/>
                  <a:pt x="264795" y="324803"/>
                  <a:pt x="269558" y="323850"/>
                </a:cubicBezTo>
                <a:cubicBezTo>
                  <a:pt x="283845" y="320040"/>
                  <a:pt x="292418" y="317183"/>
                  <a:pt x="306705" y="317183"/>
                </a:cubicBezTo>
                <a:cubicBezTo>
                  <a:pt x="307658" y="318135"/>
                  <a:pt x="310515" y="320040"/>
                  <a:pt x="312420" y="320040"/>
                </a:cubicBezTo>
                <a:cubicBezTo>
                  <a:pt x="321945" y="320040"/>
                  <a:pt x="314325" y="311468"/>
                  <a:pt x="308610" y="311468"/>
                </a:cubicBezTo>
                <a:cubicBezTo>
                  <a:pt x="301943" y="311468"/>
                  <a:pt x="294323" y="311468"/>
                  <a:pt x="287655" y="311468"/>
                </a:cubicBezTo>
                <a:cubicBezTo>
                  <a:pt x="281940" y="312420"/>
                  <a:pt x="275273" y="313373"/>
                  <a:pt x="269558" y="314325"/>
                </a:cubicBezTo>
                <a:cubicBezTo>
                  <a:pt x="267653" y="314325"/>
                  <a:pt x="267653" y="313373"/>
                  <a:pt x="264795" y="313373"/>
                </a:cubicBezTo>
                <a:lnTo>
                  <a:pt x="264795" y="310515"/>
                </a:lnTo>
                <a:cubicBezTo>
                  <a:pt x="269558" y="309563"/>
                  <a:pt x="275273" y="301943"/>
                  <a:pt x="283845" y="301943"/>
                </a:cubicBezTo>
                <a:cubicBezTo>
                  <a:pt x="297180" y="301943"/>
                  <a:pt x="315278" y="308610"/>
                  <a:pt x="315278" y="293370"/>
                </a:cubicBezTo>
                <a:cubicBezTo>
                  <a:pt x="315278" y="291465"/>
                  <a:pt x="324803" y="269558"/>
                  <a:pt x="325755" y="263843"/>
                </a:cubicBezTo>
                <a:cubicBezTo>
                  <a:pt x="327660" y="254318"/>
                  <a:pt x="333375" y="240030"/>
                  <a:pt x="333375" y="230505"/>
                </a:cubicBezTo>
                <a:cubicBezTo>
                  <a:pt x="334328" y="229553"/>
                  <a:pt x="334328" y="228600"/>
                  <a:pt x="335280" y="228600"/>
                </a:cubicBezTo>
                <a:cubicBezTo>
                  <a:pt x="335280" y="217170"/>
                  <a:pt x="338138" y="207645"/>
                  <a:pt x="335280" y="196215"/>
                </a:cubicBezTo>
                <a:cubicBezTo>
                  <a:pt x="331470" y="179070"/>
                  <a:pt x="321945" y="178118"/>
                  <a:pt x="320993" y="174308"/>
                </a:cubicBezTo>
                <a:cubicBezTo>
                  <a:pt x="318135" y="174308"/>
                  <a:pt x="314325" y="173355"/>
                  <a:pt x="311468" y="173355"/>
                </a:cubicBezTo>
                <a:cubicBezTo>
                  <a:pt x="296228" y="171450"/>
                  <a:pt x="277178" y="177165"/>
                  <a:pt x="263843" y="177165"/>
                </a:cubicBezTo>
                <a:cubicBezTo>
                  <a:pt x="263843" y="175260"/>
                  <a:pt x="262890" y="174308"/>
                  <a:pt x="262890" y="172403"/>
                </a:cubicBezTo>
                <a:cubicBezTo>
                  <a:pt x="271463" y="167640"/>
                  <a:pt x="275273" y="166688"/>
                  <a:pt x="287655" y="166688"/>
                </a:cubicBezTo>
                <a:cubicBezTo>
                  <a:pt x="292418" y="166688"/>
                  <a:pt x="315278" y="170498"/>
                  <a:pt x="315278" y="167640"/>
                </a:cubicBezTo>
                <a:cubicBezTo>
                  <a:pt x="315278" y="161925"/>
                  <a:pt x="291465" y="160020"/>
                  <a:pt x="285750" y="160020"/>
                </a:cubicBezTo>
                <a:lnTo>
                  <a:pt x="285750" y="158115"/>
                </a:lnTo>
                <a:cubicBezTo>
                  <a:pt x="285750" y="154305"/>
                  <a:pt x="299085" y="154305"/>
                  <a:pt x="301943" y="154305"/>
                </a:cubicBezTo>
                <a:cubicBezTo>
                  <a:pt x="306705" y="154305"/>
                  <a:pt x="312420" y="155258"/>
                  <a:pt x="315278" y="157163"/>
                </a:cubicBezTo>
                <a:cubicBezTo>
                  <a:pt x="320993" y="160973"/>
                  <a:pt x="320040" y="160020"/>
                  <a:pt x="327660" y="161925"/>
                </a:cubicBezTo>
                <a:cubicBezTo>
                  <a:pt x="330518" y="156210"/>
                  <a:pt x="337185" y="149543"/>
                  <a:pt x="338138" y="142875"/>
                </a:cubicBezTo>
                <a:cubicBezTo>
                  <a:pt x="340043" y="136208"/>
                  <a:pt x="343853" y="129540"/>
                  <a:pt x="345758" y="120968"/>
                </a:cubicBezTo>
                <a:cubicBezTo>
                  <a:pt x="349568" y="105728"/>
                  <a:pt x="353378" y="85725"/>
                  <a:pt x="353378" y="67628"/>
                </a:cubicBezTo>
                <a:lnTo>
                  <a:pt x="353378" y="62865"/>
                </a:lnTo>
                <a:cubicBezTo>
                  <a:pt x="353378" y="52388"/>
                  <a:pt x="351473" y="37148"/>
                  <a:pt x="349568" y="28575"/>
                </a:cubicBezTo>
                <a:cubicBezTo>
                  <a:pt x="347663" y="18098"/>
                  <a:pt x="334328" y="9525"/>
                  <a:pt x="333375" y="6668"/>
                </a:cubicBezTo>
                <a:cubicBezTo>
                  <a:pt x="328613" y="6668"/>
                  <a:pt x="322898" y="0"/>
                  <a:pt x="317183" y="0"/>
                </a:cubicBezTo>
                <a:lnTo>
                  <a:pt x="298133" y="0"/>
                </a:lnTo>
                <a:cubicBezTo>
                  <a:pt x="295275" y="0"/>
                  <a:pt x="284798" y="5715"/>
                  <a:pt x="281940" y="7620"/>
                </a:cubicBezTo>
                <a:cubicBezTo>
                  <a:pt x="279083" y="10478"/>
                  <a:pt x="273368" y="18098"/>
                  <a:pt x="271463" y="21908"/>
                </a:cubicBezTo>
                <a:cubicBezTo>
                  <a:pt x="271463" y="28575"/>
                  <a:pt x="264795" y="49530"/>
                  <a:pt x="264795" y="60008"/>
                </a:cubicBezTo>
                <a:lnTo>
                  <a:pt x="264795" y="60008"/>
                </a:lnTo>
                <a:close/>
                <a:moveTo>
                  <a:pt x="730568" y="187643"/>
                </a:moveTo>
                <a:lnTo>
                  <a:pt x="726758" y="187643"/>
                </a:lnTo>
                <a:cubicBezTo>
                  <a:pt x="714375" y="187643"/>
                  <a:pt x="698183" y="198120"/>
                  <a:pt x="690563" y="204788"/>
                </a:cubicBezTo>
                <a:cubicBezTo>
                  <a:pt x="686753" y="208598"/>
                  <a:pt x="671513" y="230505"/>
                  <a:pt x="667703" y="235268"/>
                </a:cubicBezTo>
                <a:cubicBezTo>
                  <a:pt x="665798" y="239078"/>
                  <a:pt x="659130" y="248603"/>
                  <a:pt x="657225" y="251460"/>
                </a:cubicBezTo>
                <a:cubicBezTo>
                  <a:pt x="655320" y="253365"/>
                  <a:pt x="649605" y="265748"/>
                  <a:pt x="647700" y="268605"/>
                </a:cubicBezTo>
                <a:cubicBezTo>
                  <a:pt x="644843" y="274320"/>
                  <a:pt x="631508" y="300038"/>
                  <a:pt x="631508" y="306705"/>
                </a:cubicBezTo>
                <a:cubicBezTo>
                  <a:pt x="627698" y="309563"/>
                  <a:pt x="615315" y="329565"/>
                  <a:pt x="615315" y="336233"/>
                </a:cubicBezTo>
                <a:cubicBezTo>
                  <a:pt x="617220" y="336233"/>
                  <a:pt x="633413" y="340043"/>
                  <a:pt x="636270" y="340995"/>
                </a:cubicBezTo>
                <a:cubicBezTo>
                  <a:pt x="636270" y="340995"/>
                  <a:pt x="644843" y="344805"/>
                  <a:pt x="644843" y="344805"/>
                </a:cubicBezTo>
                <a:cubicBezTo>
                  <a:pt x="648653" y="346710"/>
                  <a:pt x="650558" y="349568"/>
                  <a:pt x="652463" y="350520"/>
                </a:cubicBezTo>
                <a:lnTo>
                  <a:pt x="652463" y="352425"/>
                </a:lnTo>
                <a:cubicBezTo>
                  <a:pt x="641033" y="353378"/>
                  <a:pt x="636270" y="346710"/>
                  <a:pt x="627698" y="346710"/>
                </a:cubicBezTo>
                <a:cubicBezTo>
                  <a:pt x="629603" y="353378"/>
                  <a:pt x="638175" y="356235"/>
                  <a:pt x="638175" y="361950"/>
                </a:cubicBezTo>
                <a:lnTo>
                  <a:pt x="638175" y="363855"/>
                </a:lnTo>
                <a:lnTo>
                  <a:pt x="634365" y="363855"/>
                </a:lnTo>
                <a:cubicBezTo>
                  <a:pt x="625793" y="363855"/>
                  <a:pt x="611505" y="352425"/>
                  <a:pt x="604838" y="352425"/>
                </a:cubicBezTo>
                <a:cubicBezTo>
                  <a:pt x="601980" y="352425"/>
                  <a:pt x="577215" y="389573"/>
                  <a:pt x="574358" y="394335"/>
                </a:cubicBezTo>
                <a:cubicBezTo>
                  <a:pt x="569595" y="401003"/>
                  <a:pt x="547688" y="432435"/>
                  <a:pt x="546735" y="440055"/>
                </a:cubicBezTo>
                <a:cubicBezTo>
                  <a:pt x="550545" y="441960"/>
                  <a:pt x="553403" y="442913"/>
                  <a:pt x="557213" y="444818"/>
                </a:cubicBezTo>
                <a:lnTo>
                  <a:pt x="557213" y="449580"/>
                </a:lnTo>
                <a:cubicBezTo>
                  <a:pt x="554355" y="450533"/>
                  <a:pt x="554355" y="451485"/>
                  <a:pt x="551498" y="451485"/>
                </a:cubicBezTo>
                <a:lnTo>
                  <a:pt x="549593" y="451485"/>
                </a:lnTo>
                <a:cubicBezTo>
                  <a:pt x="537210" y="451485"/>
                  <a:pt x="536258" y="443865"/>
                  <a:pt x="535305" y="459105"/>
                </a:cubicBezTo>
                <a:cubicBezTo>
                  <a:pt x="522923" y="460058"/>
                  <a:pt x="505778" y="492443"/>
                  <a:pt x="500063" y="501968"/>
                </a:cubicBezTo>
                <a:cubicBezTo>
                  <a:pt x="494348" y="509588"/>
                  <a:pt x="485775" y="521970"/>
                  <a:pt x="485775" y="533400"/>
                </a:cubicBezTo>
                <a:lnTo>
                  <a:pt x="485775" y="536258"/>
                </a:lnTo>
                <a:cubicBezTo>
                  <a:pt x="485775" y="548640"/>
                  <a:pt x="498158" y="561975"/>
                  <a:pt x="510540" y="561975"/>
                </a:cubicBezTo>
                <a:cubicBezTo>
                  <a:pt x="512445" y="561975"/>
                  <a:pt x="514350" y="561975"/>
                  <a:pt x="516255" y="561975"/>
                </a:cubicBezTo>
                <a:cubicBezTo>
                  <a:pt x="521018" y="561023"/>
                  <a:pt x="524828" y="561023"/>
                  <a:pt x="529590" y="560070"/>
                </a:cubicBezTo>
                <a:cubicBezTo>
                  <a:pt x="530543" y="557213"/>
                  <a:pt x="533400" y="558165"/>
                  <a:pt x="536258" y="556260"/>
                </a:cubicBezTo>
                <a:cubicBezTo>
                  <a:pt x="539115" y="554355"/>
                  <a:pt x="540068" y="553403"/>
                  <a:pt x="542925" y="551498"/>
                </a:cubicBezTo>
                <a:cubicBezTo>
                  <a:pt x="545783" y="549593"/>
                  <a:pt x="554355" y="542925"/>
                  <a:pt x="555308" y="540068"/>
                </a:cubicBezTo>
                <a:cubicBezTo>
                  <a:pt x="560070" y="540068"/>
                  <a:pt x="568643" y="530543"/>
                  <a:pt x="571500" y="528638"/>
                </a:cubicBezTo>
                <a:cubicBezTo>
                  <a:pt x="571500" y="528638"/>
                  <a:pt x="577215" y="521970"/>
                  <a:pt x="578168" y="521018"/>
                </a:cubicBezTo>
                <a:cubicBezTo>
                  <a:pt x="580073" y="519113"/>
                  <a:pt x="581978" y="513398"/>
                  <a:pt x="581978" y="510540"/>
                </a:cubicBezTo>
                <a:lnTo>
                  <a:pt x="581978" y="507683"/>
                </a:lnTo>
                <a:cubicBezTo>
                  <a:pt x="581978" y="503873"/>
                  <a:pt x="580073" y="502920"/>
                  <a:pt x="580073" y="498158"/>
                </a:cubicBezTo>
                <a:cubicBezTo>
                  <a:pt x="575310" y="497205"/>
                  <a:pt x="576263" y="489585"/>
                  <a:pt x="572453" y="486728"/>
                </a:cubicBezTo>
                <a:cubicBezTo>
                  <a:pt x="572453" y="482918"/>
                  <a:pt x="571500" y="480060"/>
                  <a:pt x="571500" y="476250"/>
                </a:cubicBezTo>
                <a:cubicBezTo>
                  <a:pt x="569595" y="472440"/>
                  <a:pt x="559118" y="464820"/>
                  <a:pt x="559118" y="461010"/>
                </a:cubicBezTo>
                <a:cubicBezTo>
                  <a:pt x="559118" y="459105"/>
                  <a:pt x="560070" y="459105"/>
                  <a:pt x="561023" y="459105"/>
                </a:cubicBezTo>
                <a:lnTo>
                  <a:pt x="565785" y="459105"/>
                </a:lnTo>
                <a:cubicBezTo>
                  <a:pt x="574358" y="459105"/>
                  <a:pt x="579120" y="468630"/>
                  <a:pt x="585788" y="470535"/>
                </a:cubicBezTo>
                <a:cubicBezTo>
                  <a:pt x="594360" y="473393"/>
                  <a:pt x="601028" y="484823"/>
                  <a:pt x="603885" y="484823"/>
                </a:cubicBezTo>
                <a:cubicBezTo>
                  <a:pt x="608648" y="484823"/>
                  <a:pt x="619125" y="474345"/>
                  <a:pt x="622935" y="471488"/>
                </a:cubicBezTo>
                <a:cubicBezTo>
                  <a:pt x="628650" y="466725"/>
                  <a:pt x="632460" y="460058"/>
                  <a:pt x="637223" y="453390"/>
                </a:cubicBezTo>
                <a:cubicBezTo>
                  <a:pt x="641985" y="447675"/>
                  <a:pt x="659130" y="418148"/>
                  <a:pt x="659130" y="410528"/>
                </a:cubicBezTo>
                <a:cubicBezTo>
                  <a:pt x="659130" y="408623"/>
                  <a:pt x="648653" y="396240"/>
                  <a:pt x="648653" y="386715"/>
                </a:cubicBezTo>
                <a:cubicBezTo>
                  <a:pt x="658178" y="387668"/>
                  <a:pt x="660083" y="401955"/>
                  <a:pt x="663893" y="401955"/>
                </a:cubicBezTo>
                <a:cubicBezTo>
                  <a:pt x="665798" y="401955"/>
                  <a:pt x="666750" y="401003"/>
                  <a:pt x="666750" y="400050"/>
                </a:cubicBezTo>
                <a:cubicBezTo>
                  <a:pt x="666750" y="389573"/>
                  <a:pt x="653415" y="381953"/>
                  <a:pt x="651510" y="375285"/>
                </a:cubicBezTo>
                <a:cubicBezTo>
                  <a:pt x="652463" y="374333"/>
                  <a:pt x="652463" y="374333"/>
                  <a:pt x="653415" y="374333"/>
                </a:cubicBezTo>
                <a:cubicBezTo>
                  <a:pt x="656273" y="374333"/>
                  <a:pt x="670560" y="383858"/>
                  <a:pt x="671513" y="385763"/>
                </a:cubicBezTo>
                <a:lnTo>
                  <a:pt x="673418" y="385763"/>
                </a:lnTo>
                <a:cubicBezTo>
                  <a:pt x="675323" y="385763"/>
                  <a:pt x="676275" y="387668"/>
                  <a:pt x="682943" y="387668"/>
                </a:cubicBezTo>
                <a:cubicBezTo>
                  <a:pt x="683895" y="386715"/>
                  <a:pt x="686753" y="383858"/>
                  <a:pt x="688658" y="381000"/>
                </a:cubicBezTo>
                <a:cubicBezTo>
                  <a:pt x="690563" y="377190"/>
                  <a:pt x="692468" y="376238"/>
                  <a:pt x="692468" y="371475"/>
                </a:cubicBezTo>
                <a:cubicBezTo>
                  <a:pt x="696278" y="365760"/>
                  <a:pt x="697230" y="357188"/>
                  <a:pt x="699135" y="352425"/>
                </a:cubicBezTo>
                <a:cubicBezTo>
                  <a:pt x="700088" y="350520"/>
                  <a:pt x="701993" y="345758"/>
                  <a:pt x="703898" y="343853"/>
                </a:cubicBezTo>
                <a:cubicBezTo>
                  <a:pt x="705803" y="340995"/>
                  <a:pt x="705803" y="338138"/>
                  <a:pt x="707708" y="334328"/>
                </a:cubicBezTo>
                <a:cubicBezTo>
                  <a:pt x="712470" y="325755"/>
                  <a:pt x="718185" y="305753"/>
                  <a:pt x="725805" y="300038"/>
                </a:cubicBezTo>
                <a:cubicBezTo>
                  <a:pt x="730568" y="296228"/>
                  <a:pt x="734378" y="299085"/>
                  <a:pt x="741045" y="289560"/>
                </a:cubicBezTo>
                <a:cubicBezTo>
                  <a:pt x="743903" y="284798"/>
                  <a:pt x="747713" y="278130"/>
                  <a:pt x="750570" y="273368"/>
                </a:cubicBezTo>
                <a:cubicBezTo>
                  <a:pt x="754380" y="267653"/>
                  <a:pt x="756285" y="262890"/>
                  <a:pt x="759143" y="256223"/>
                </a:cubicBezTo>
                <a:cubicBezTo>
                  <a:pt x="761048" y="251460"/>
                  <a:pt x="763905" y="240030"/>
                  <a:pt x="765810" y="236220"/>
                </a:cubicBezTo>
                <a:cubicBezTo>
                  <a:pt x="766763" y="232410"/>
                  <a:pt x="766763" y="227648"/>
                  <a:pt x="767715" y="223838"/>
                </a:cubicBezTo>
                <a:lnTo>
                  <a:pt x="767715" y="222885"/>
                </a:lnTo>
                <a:cubicBezTo>
                  <a:pt x="767715" y="213360"/>
                  <a:pt x="763905" y="202883"/>
                  <a:pt x="760095" y="198120"/>
                </a:cubicBezTo>
                <a:cubicBezTo>
                  <a:pt x="755333" y="193358"/>
                  <a:pt x="748665" y="185738"/>
                  <a:pt x="740093" y="185738"/>
                </a:cubicBezTo>
                <a:lnTo>
                  <a:pt x="738188" y="185738"/>
                </a:lnTo>
                <a:lnTo>
                  <a:pt x="738188" y="183833"/>
                </a:lnTo>
                <a:lnTo>
                  <a:pt x="729615" y="183833"/>
                </a:lnTo>
                <a:lnTo>
                  <a:pt x="730568" y="187643"/>
                </a:lnTo>
                <a:lnTo>
                  <a:pt x="730568" y="187643"/>
                </a:lnTo>
                <a:close/>
                <a:moveTo>
                  <a:pt x="737235" y="809625"/>
                </a:moveTo>
                <a:cubicBezTo>
                  <a:pt x="733425" y="809625"/>
                  <a:pt x="714375" y="822008"/>
                  <a:pt x="712470" y="824865"/>
                </a:cubicBezTo>
                <a:cubicBezTo>
                  <a:pt x="711518" y="825818"/>
                  <a:pt x="710565" y="828675"/>
                  <a:pt x="707708" y="830580"/>
                </a:cubicBezTo>
                <a:cubicBezTo>
                  <a:pt x="705803" y="832485"/>
                  <a:pt x="703898" y="833438"/>
                  <a:pt x="701993" y="835343"/>
                </a:cubicBezTo>
                <a:cubicBezTo>
                  <a:pt x="685800" y="847725"/>
                  <a:pt x="696278" y="833438"/>
                  <a:pt x="685800" y="833438"/>
                </a:cubicBezTo>
                <a:cubicBezTo>
                  <a:pt x="681038" y="833438"/>
                  <a:pt x="675323" y="842010"/>
                  <a:pt x="673418" y="845820"/>
                </a:cubicBezTo>
                <a:cubicBezTo>
                  <a:pt x="671513" y="848678"/>
                  <a:pt x="661035" y="854393"/>
                  <a:pt x="656273" y="854393"/>
                </a:cubicBezTo>
                <a:cubicBezTo>
                  <a:pt x="656273" y="848678"/>
                  <a:pt x="658178" y="851535"/>
                  <a:pt x="658178" y="848678"/>
                </a:cubicBezTo>
                <a:lnTo>
                  <a:pt x="658178" y="846773"/>
                </a:lnTo>
                <a:cubicBezTo>
                  <a:pt x="658178" y="844868"/>
                  <a:pt x="657225" y="843915"/>
                  <a:pt x="656273" y="843915"/>
                </a:cubicBezTo>
                <a:cubicBezTo>
                  <a:pt x="645795" y="843915"/>
                  <a:pt x="639128" y="866775"/>
                  <a:pt x="633413" y="865823"/>
                </a:cubicBezTo>
                <a:cubicBezTo>
                  <a:pt x="621983" y="863918"/>
                  <a:pt x="611505" y="862013"/>
                  <a:pt x="600075" y="861060"/>
                </a:cubicBezTo>
                <a:cubicBezTo>
                  <a:pt x="600075" y="861060"/>
                  <a:pt x="600075" y="862013"/>
                  <a:pt x="600075" y="862013"/>
                </a:cubicBezTo>
                <a:cubicBezTo>
                  <a:pt x="599123" y="862013"/>
                  <a:pt x="599123" y="861060"/>
                  <a:pt x="598170" y="861060"/>
                </a:cubicBezTo>
                <a:cubicBezTo>
                  <a:pt x="584835" y="862965"/>
                  <a:pt x="571500" y="863918"/>
                  <a:pt x="558165" y="865823"/>
                </a:cubicBezTo>
                <a:cubicBezTo>
                  <a:pt x="548640" y="871538"/>
                  <a:pt x="533400" y="888683"/>
                  <a:pt x="533400" y="903923"/>
                </a:cubicBezTo>
                <a:cubicBezTo>
                  <a:pt x="530543" y="907733"/>
                  <a:pt x="530543" y="912495"/>
                  <a:pt x="530543" y="920115"/>
                </a:cubicBezTo>
                <a:cubicBezTo>
                  <a:pt x="530543" y="925830"/>
                  <a:pt x="532448" y="929640"/>
                  <a:pt x="532448" y="936308"/>
                </a:cubicBezTo>
                <a:cubicBezTo>
                  <a:pt x="537210" y="939165"/>
                  <a:pt x="533400" y="941070"/>
                  <a:pt x="537210" y="942975"/>
                </a:cubicBezTo>
                <a:cubicBezTo>
                  <a:pt x="539115" y="943928"/>
                  <a:pt x="543878" y="946785"/>
                  <a:pt x="545783" y="946785"/>
                </a:cubicBezTo>
                <a:cubicBezTo>
                  <a:pt x="548640" y="946785"/>
                  <a:pt x="552450" y="945833"/>
                  <a:pt x="555308" y="945833"/>
                </a:cubicBezTo>
                <a:cubicBezTo>
                  <a:pt x="564833" y="939165"/>
                  <a:pt x="577215" y="934403"/>
                  <a:pt x="591503" y="932498"/>
                </a:cubicBezTo>
                <a:cubicBezTo>
                  <a:pt x="598170" y="931545"/>
                  <a:pt x="606743" y="929640"/>
                  <a:pt x="613410" y="928688"/>
                </a:cubicBezTo>
                <a:cubicBezTo>
                  <a:pt x="618173" y="927735"/>
                  <a:pt x="632460" y="924878"/>
                  <a:pt x="634365" y="924878"/>
                </a:cubicBezTo>
                <a:cubicBezTo>
                  <a:pt x="636270" y="924878"/>
                  <a:pt x="639128" y="925830"/>
                  <a:pt x="639128" y="923925"/>
                </a:cubicBezTo>
                <a:cubicBezTo>
                  <a:pt x="652463" y="919163"/>
                  <a:pt x="649605" y="919163"/>
                  <a:pt x="656273" y="907733"/>
                </a:cubicBezTo>
                <a:cubicBezTo>
                  <a:pt x="659130" y="903923"/>
                  <a:pt x="659130" y="898208"/>
                  <a:pt x="663893" y="898208"/>
                </a:cubicBezTo>
                <a:cubicBezTo>
                  <a:pt x="663893" y="900113"/>
                  <a:pt x="664845" y="900113"/>
                  <a:pt x="664845" y="902018"/>
                </a:cubicBezTo>
                <a:cubicBezTo>
                  <a:pt x="664845" y="902018"/>
                  <a:pt x="664845" y="902970"/>
                  <a:pt x="664845" y="902970"/>
                </a:cubicBezTo>
                <a:cubicBezTo>
                  <a:pt x="663893" y="913448"/>
                  <a:pt x="661988" y="923925"/>
                  <a:pt x="661035" y="933450"/>
                </a:cubicBezTo>
                <a:cubicBezTo>
                  <a:pt x="661035" y="936308"/>
                  <a:pt x="661988" y="936308"/>
                  <a:pt x="661988" y="939165"/>
                </a:cubicBezTo>
                <a:cubicBezTo>
                  <a:pt x="662940" y="939165"/>
                  <a:pt x="663893" y="940118"/>
                  <a:pt x="663893" y="940118"/>
                </a:cubicBezTo>
                <a:cubicBezTo>
                  <a:pt x="668655" y="939165"/>
                  <a:pt x="675323" y="935355"/>
                  <a:pt x="682943" y="936308"/>
                </a:cubicBezTo>
                <a:cubicBezTo>
                  <a:pt x="700088" y="937260"/>
                  <a:pt x="716280" y="938213"/>
                  <a:pt x="733425" y="938213"/>
                </a:cubicBezTo>
                <a:cubicBezTo>
                  <a:pt x="742950" y="938213"/>
                  <a:pt x="749618" y="940118"/>
                  <a:pt x="761048" y="940118"/>
                </a:cubicBezTo>
                <a:cubicBezTo>
                  <a:pt x="771525" y="940118"/>
                  <a:pt x="784860" y="933450"/>
                  <a:pt x="794385" y="934403"/>
                </a:cubicBezTo>
                <a:cubicBezTo>
                  <a:pt x="795338" y="933450"/>
                  <a:pt x="796290" y="933450"/>
                  <a:pt x="796290" y="932498"/>
                </a:cubicBezTo>
                <a:cubicBezTo>
                  <a:pt x="806768" y="932498"/>
                  <a:pt x="829628" y="919163"/>
                  <a:pt x="836295" y="913448"/>
                </a:cubicBezTo>
                <a:cubicBezTo>
                  <a:pt x="846773" y="904875"/>
                  <a:pt x="856298" y="892493"/>
                  <a:pt x="856298" y="874395"/>
                </a:cubicBezTo>
                <a:cubicBezTo>
                  <a:pt x="856298" y="850583"/>
                  <a:pt x="844868" y="834390"/>
                  <a:pt x="829628" y="825818"/>
                </a:cubicBezTo>
                <a:cubicBezTo>
                  <a:pt x="820103" y="820103"/>
                  <a:pt x="817245" y="816293"/>
                  <a:pt x="804863" y="813435"/>
                </a:cubicBezTo>
                <a:cubicBezTo>
                  <a:pt x="795338" y="810578"/>
                  <a:pt x="786765" y="806768"/>
                  <a:pt x="773430" y="806768"/>
                </a:cubicBezTo>
                <a:cubicBezTo>
                  <a:pt x="769620" y="806768"/>
                  <a:pt x="765810" y="806768"/>
                  <a:pt x="762953" y="806768"/>
                </a:cubicBezTo>
                <a:cubicBezTo>
                  <a:pt x="754380" y="805815"/>
                  <a:pt x="745808" y="807720"/>
                  <a:pt x="737235" y="809625"/>
                </a:cubicBezTo>
                <a:lnTo>
                  <a:pt x="737235" y="809625"/>
                </a:lnTo>
                <a:close/>
                <a:moveTo>
                  <a:pt x="35243" y="147638"/>
                </a:moveTo>
                <a:lnTo>
                  <a:pt x="35243" y="161925"/>
                </a:lnTo>
                <a:cubicBezTo>
                  <a:pt x="35243" y="177165"/>
                  <a:pt x="46673" y="179070"/>
                  <a:pt x="59055" y="179070"/>
                </a:cubicBezTo>
                <a:cubicBezTo>
                  <a:pt x="63818" y="179070"/>
                  <a:pt x="74295" y="176213"/>
                  <a:pt x="74295" y="181928"/>
                </a:cubicBezTo>
                <a:cubicBezTo>
                  <a:pt x="71438" y="185738"/>
                  <a:pt x="73343" y="184785"/>
                  <a:pt x="66675" y="185738"/>
                </a:cubicBezTo>
                <a:cubicBezTo>
                  <a:pt x="60960" y="186690"/>
                  <a:pt x="57150" y="187643"/>
                  <a:pt x="51435" y="187643"/>
                </a:cubicBezTo>
                <a:cubicBezTo>
                  <a:pt x="49530" y="187643"/>
                  <a:pt x="42863" y="182880"/>
                  <a:pt x="42863" y="187643"/>
                </a:cubicBezTo>
                <a:cubicBezTo>
                  <a:pt x="42863" y="192405"/>
                  <a:pt x="43815" y="200025"/>
                  <a:pt x="49530" y="200025"/>
                </a:cubicBezTo>
                <a:cubicBezTo>
                  <a:pt x="52388" y="200025"/>
                  <a:pt x="59055" y="193358"/>
                  <a:pt x="60960" y="193358"/>
                </a:cubicBezTo>
                <a:cubicBezTo>
                  <a:pt x="63818" y="193358"/>
                  <a:pt x="63818" y="194310"/>
                  <a:pt x="63818" y="196215"/>
                </a:cubicBezTo>
                <a:cubicBezTo>
                  <a:pt x="63818" y="200025"/>
                  <a:pt x="60008" y="200025"/>
                  <a:pt x="57150" y="200978"/>
                </a:cubicBezTo>
                <a:cubicBezTo>
                  <a:pt x="45720" y="207645"/>
                  <a:pt x="46673" y="231458"/>
                  <a:pt x="44768" y="243840"/>
                </a:cubicBezTo>
                <a:lnTo>
                  <a:pt x="44768" y="254318"/>
                </a:lnTo>
                <a:cubicBezTo>
                  <a:pt x="44768" y="268605"/>
                  <a:pt x="49530" y="288608"/>
                  <a:pt x="54293" y="297180"/>
                </a:cubicBezTo>
                <a:cubicBezTo>
                  <a:pt x="60008" y="306705"/>
                  <a:pt x="66675" y="323850"/>
                  <a:pt x="80963" y="323850"/>
                </a:cubicBezTo>
                <a:cubicBezTo>
                  <a:pt x="88583" y="323850"/>
                  <a:pt x="95250" y="320040"/>
                  <a:pt x="98108" y="320040"/>
                </a:cubicBezTo>
                <a:cubicBezTo>
                  <a:pt x="114300" y="320040"/>
                  <a:pt x="99060" y="330518"/>
                  <a:pt x="92393" y="330518"/>
                </a:cubicBezTo>
                <a:cubicBezTo>
                  <a:pt x="87630" y="330518"/>
                  <a:pt x="78105" y="336233"/>
                  <a:pt x="78105" y="341948"/>
                </a:cubicBezTo>
                <a:cubicBezTo>
                  <a:pt x="78105" y="348615"/>
                  <a:pt x="86678" y="401955"/>
                  <a:pt x="88583" y="405765"/>
                </a:cubicBezTo>
                <a:cubicBezTo>
                  <a:pt x="90488" y="409575"/>
                  <a:pt x="93345" y="419100"/>
                  <a:pt x="93345" y="421005"/>
                </a:cubicBezTo>
                <a:cubicBezTo>
                  <a:pt x="94298" y="426720"/>
                  <a:pt x="96203" y="429578"/>
                  <a:pt x="98108" y="435293"/>
                </a:cubicBezTo>
                <a:cubicBezTo>
                  <a:pt x="100013" y="440055"/>
                  <a:pt x="100965" y="442913"/>
                  <a:pt x="106680" y="444818"/>
                </a:cubicBezTo>
                <a:cubicBezTo>
                  <a:pt x="111443" y="446723"/>
                  <a:pt x="114300" y="449580"/>
                  <a:pt x="120968" y="449580"/>
                </a:cubicBezTo>
                <a:lnTo>
                  <a:pt x="123825" y="449580"/>
                </a:lnTo>
                <a:cubicBezTo>
                  <a:pt x="128588" y="449580"/>
                  <a:pt x="141923" y="439103"/>
                  <a:pt x="143828" y="435293"/>
                </a:cubicBezTo>
                <a:cubicBezTo>
                  <a:pt x="147638" y="427673"/>
                  <a:pt x="150495" y="417195"/>
                  <a:pt x="150495" y="406718"/>
                </a:cubicBezTo>
                <a:cubicBezTo>
                  <a:pt x="150495" y="394335"/>
                  <a:pt x="151448" y="383858"/>
                  <a:pt x="150495" y="372428"/>
                </a:cubicBezTo>
                <a:cubicBezTo>
                  <a:pt x="149543" y="366713"/>
                  <a:pt x="149543" y="362903"/>
                  <a:pt x="148590" y="357188"/>
                </a:cubicBezTo>
                <a:cubicBezTo>
                  <a:pt x="145733" y="345758"/>
                  <a:pt x="143828" y="336233"/>
                  <a:pt x="140970" y="323850"/>
                </a:cubicBezTo>
                <a:lnTo>
                  <a:pt x="139065" y="323850"/>
                </a:lnTo>
                <a:cubicBezTo>
                  <a:pt x="139065" y="315278"/>
                  <a:pt x="134303" y="311468"/>
                  <a:pt x="132398" y="307658"/>
                </a:cubicBezTo>
                <a:cubicBezTo>
                  <a:pt x="128588" y="300038"/>
                  <a:pt x="133350" y="294323"/>
                  <a:pt x="133350" y="287655"/>
                </a:cubicBezTo>
                <a:cubicBezTo>
                  <a:pt x="133350" y="280988"/>
                  <a:pt x="131445" y="263843"/>
                  <a:pt x="129540" y="257175"/>
                </a:cubicBezTo>
                <a:cubicBezTo>
                  <a:pt x="127635" y="246698"/>
                  <a:pt x="124778" y="240030"/>
                  <a:pt x="121920" y="230505"/>
                </a:cubicBezTo>
                <a:cubicBezTo>
                  <a:pt x="119063" y="221933"/>
                  <a:pt x="115253" y="214313"/>
                  <a:pt x="112395" y="205740"/>
                </a:cubicBezTo>
                <a:cubicBezTo>
                  <a:pt x="110490" y="200978"/>
                  <a:pt x="109538" y="197168"/>
                  <a:pt x="107633" y="194310"/>
                </a:cubicBezTo>
                <a:cubicBezTo>
                  <a:pt x="105728" y="189548"/>
                  <a:pt x="106680" y="185738"/>
                  <a:pt x="105728" y="179070"/>
                </a:cubicBezTo>
                <a:cubicBezTo>
                  <a:pt x="103823" y="169545"/>
                  <a:pt x="104775" y="155258"/>
                  <a:pt x="104775" y="146685"/>
                </a:cubicBezTo>
                <a:cubicBezTo>
                  <a:pt x="103823" y="135255"/>
                  <a:pt x="102870" y="124778"/>
                  <a:pt x="102870" y="115253"/>
                </a:cubicBezTo>
                <a:cubicBezTo>
                  <a:pt x="100965" y="98108"/>
                  <a:pt x="87630" y="80963"/>
                  <a:pt x="68580" y="80963"/>
                </a:cubicBezTo>
                <a:cubicBezTo>
                  <a:pt x="41910" y="81915"/>
                  <a:pt x="35243" y="119063"/>
                  <a:pt x="35243" y="147638"/>
                </a:cubicBezTo>
                <a:lnTo>
                  <a:pt x="35243" y="147638"/>
                </a:lnTo>
                <a:close/>
                <a:moveTo>
                  <a:pt x="402908" y="716280"/>
                </a:moveTo>
                <a:lnTo>
                  <a:pt x="402908" y="716280"/>
                </a:lnTo>
                <a:cubicBezTo>
                  <a:pt x="402908" y="720090"/>
                  <a:pt x="404813" y="717233"/>
                  <a:pt x="404813" y="722948"/>
                </a:cubicBezTo>
                <a:cubicBezTo>
                  <a:pt x="408623" y="723900"/>
                  <a:pt x="409575" y="728663"/>
                  <a:pt x="416243" y="730568"/>
                </a:cubicBezTo>
                <a:cubicBezTo>
                  <a:pt x="421958" y="732473"/>
                  <a:pt x="428625" y="731520"/>
                  <a:pt x="434340" y="731520"/>
                </a:cubicBezTo>
                <a:cubicBezTo>
                  <a:pt x="447675" y="732473"/>
                  <a:pt x="453390" y="739140"/>
                  <a:pt x="466725" y="739140"/>
                </a:cubicBezTo>
                <a:lnTo>
                  <a:pt x="488633" y="739140"/>
                </a:lnTo>
                <a:cubicBezTo>
                  <a:pt x="492443" y="739140"/>
                  <a:pt x="494348" y="738188"/>
                  <a:pt x="496253" y="736283"/>
                </a:cubicBezTo>
                <a:cubicBezTo>
                  <a:pt x="497205" y="735330"/>
                  <a:pt x="499110" y="729615"/>
                  <a:pt x="499110" y="728663"/>
                </a:cubicBezTo>
                <a:lnTo>
                  <a:pt x="499110" y="725805"/>
                </a:lnTo>
                <a:cubicBezTo>
                  <a:pt x="499110" y="722948"/>
                  <a:pt x="497205" y="724853"/>
                  <a:pt x="497205" y="721995"/>
                </a:cubicBezTo>
                <a:lnTo>
                  <a:pt x="497205" y="720090"/>
                </a:lnTo>
                <a:cubicBezTo>
                  <a:pt x="494348" y="719138"/>
                  <a:pt x="493395" y="718185"/>
                  <a:pt x="491490" y="718185"/>
                </a:cubicBezTo>
                <a:cubicBezTo>
                  <a:pt x="485775" y="718185"/>
                  <a:pt x="481013" y="721043"/>
                  <a:pt x="480060" y="721043"/>
                </a:cubicBezTo>
                <a:lnTo>
                  <a:pt x="473393" y="721043"/>
                </a:lnTo>
                <a:cubicBezTo>
                  <a:pt x="464820" y="721043"/>
                  <a:pt x="458153" y="715328"/>
                  <a:pt x="451485" y="715328"/>
                </a:cubicBezTo>
                <a:lnTo>
                  <a:pt x="441960" y="714375"/>
                </a:lnTo>
                <a:lnTo>
                  <a:pt x="439103" y="717233"/>
                </a:lnTo>
                <a:cubicBezTo>
                  <a:pt x="433388" y="717233"/>
                  <a:pt x="433388" y="719138"/>
                  <a:pt x="429578" y="719138"/>
                </a:cubicBezTo>
                <a:cubicBezTo>
                  <a:pt x="425768" y="719138"/>
                  <a:pt x="415290" y="716280"/>
                  <a:pt x="414338" y="713423"/>
                </a:cubicBezTo>
                <a:lnTo>
                  <a:pt x="405765" y="713423"/>
                </a:lnTo>
                <a:cubicBezTo>
                  <a:pt x="404813" y="713423"/>
                  <a:pt x="402908" y="714375"/>
                  <a:pt x="402908" y="716280"/>
                </a:cubicBezTo>
                <a:lnTo>
                  <a:pt x="402908" y="716280"/>
                </a:lnTo>
                <a:lnTo>
                  <a:pt x="402908" y="716280"/>
                </a:lnTo>
                <a:close/>
                <a:moveTo>
                  <a:pt x="367665" y="639128"/>
                </a:moveTo>
                <a:lnTo>
                  <a:pt x="367665" y="641033"/>
                </a:lnTo>
                <a:lnTo>
                  <a:pt x="374333" y="641985"/>
                </a:lnTo>
                <a:lnTo>
                  <a:pt x="377190" y="641985"/>
                </a:lnTo>
                <a:cubicBezTo>
                  <a:pt x="390525" y="641985"/>
                  <a:pt x="393383" y="630555"/>
                  <a:pt x="401003" y="630555"/>
                </a:cubicBezTo>
                <a:lnTo>
                  <a:pt x="401003" y="638175"/>
                </a:lnTo>
                <a:lnTo>
                  <a:pt x="401003" y="641033"/>
                </a:lnTo>
                <a:lnTo>
                  <a:pt x="401955" y="653415"/>
                </a:lnTo>
                <a:cubicBezTo>
                  <a:pt x="404813" y="658178"/>
                  <a:pt x="410528" y="675323"/>
                  <a:pt x="417195" y="675323"/>
                </a:cubicBezTo>
                <a:lnTo>
                  <a:pt x="419100" y="675323"/>
                </a:lnTo>
                <a:cubicBezTo>
                  <a:pt x="421005" y="675323"/>
                  <a:pt x="421005" y="674370"/>
                  <a:pt x="421005" y="673418"/>
                </a:cubicBezTo>
                <a:lnTo>
                  <a:pt x="421005" y="671513"/>
                </a:lnTo>
                <a:cubicBezTo>
                  <a:pt x="421005" y="657225"/>
                  <a:pt x="401003" y="644843"/>
                  <a:pt x="408623" y="629603"/>
                </a:cubicBezTo>
                <a:cubicBezTo>
                  <a:pt x="408623" y="616268"/>
                  <a:pt x="416243" y="609600"/>
                  <a:pt x="416243" y="600075"/>
                </a:cubicBezTo>
                <a:cubicBezTo>
                  <a:pt x="415290" y="601028"/>
                  <a:pt x="408623" y="610553"/>
                  <a:pt x="406718" y="612458"/>
                </a:cubicBezTo>
                <a:cubicBezTo>
                  <a:pt x="402908" y="616268"/>
                  <a:pt x="400050" y="620078"/>
                  <a:pt x="395288" y="622935"/>
                </a:cubicBezTo>
                <a:cubicBezTo>
                  <a:pt x="390525" y="628650"/>
                  <a:pt x="378143" y="639128"/>
                  <a:pt x="367665" y="639128"/>
                </a:cubicBezTo>
                <a:lnTo>
                  <a:pt x="367665" y="639128"/>
                </a:lnTo>
                <a:close/>
                <a:moveTo>
                  <a:pt x="276225" y="603885"/>
                </a:moveTo>
                <a:lnTo>
                  <a:pt x="279083" y="621983"/>
                </a:lnTo>
                <a:lnTo>
                  <a:pt x="282893" y="629603"/>
                </a:lnTo>
                <a:cubicBezTo>
                  <a:pt x="285750" y="629603"/>
                  <a:pt x="285750" y="630555"/>
                  <a:pt x="288608" y="630555"/>
                </a:cubicBezTo>
                <a:cubicBezTo>
                  <a:pt x="291465" y="630555"/>
                  <a:pt x="293370" y="625793"/>
                  <a:pt x="293370" y="621983"/>
                </a:cubicBezTo>
                <a:lnTo>
                  <a:pt x="293370" y="611505"/>
                </a:lnTo>
                <a:cubicBezTo>
                  <a:pt x="293370" y="608648"/>
                  <a:pt x="289560" y="603885"/>
                  <a:pt x="289560" y="596265"/>
                </a:cubicBezTo>
                <a:cubicBezTo>
                  <a:pt x="289560" y="589598"/>
                  <a:pt x="290513" y="583883"/>
                  <a:pt x="288608" y="578168"/>
                </a:cubicBezTo>
                <a:cubicBezTo>
                  <a:pt x="280988" y="579120"/>
                  <a:pt x="275273" y="595313"/>
                  <a:pt x="276225" y="603885"/>
                </a:cubicBezTo>
                <a:lnTo>
                  <a:pt x="276225" y="603885"/>
                </a:lnTo>
                <a:close/>
                <a:moveTo>
                  <a:pt x="187643" y="573405"/>
                </a:moveTo>
                <a:lnTo>
                  <a:pt x="187643" y="585788"/>
                </a:lnTo>
                <a:lnTo>
                  <a:pt x="188595" y="596265"/>
                </a:lnTo>
                <a:cubicBezTo>
                  <a:pt x="192405" y="599123"/>
                  <a:pt x="189548" y="599123"/>
                  <a:pt x="195263" y="602933"/>
                </a:cubicBezTo>
                <a:cubicBezTo>
                  <a:pt x="200025" y="601980"/>
                  <a:pt x="201930" y="601028"/>
                  <a:pt x="201930" y="595313"/>
                </a:cubicBezTo>
                <a:lnTo>
                  <a:pt x="201930" y="589598"/>
                </a:lnTo>
                <a:cubicBezTo>
                  <a:pt x="201930" y="585788"/>
                  <a:pt x="199073" y="578168"/>
                  <a:pt x="199073" y="574358"/>
                </a:cubicBezTo>
                <a:cubicBezTo>
                  <a:pt x="199073" y="570548"/>
                  <a:pt x="200978" y="564833"/>
                  <a:pt x="200978" y="559118"/>
                </a:cubicBezTo>
                <a:cubicBezTo>
                  <a:pt x="204788" y="557213"/>
                  <a:pt x="200978" y="550545"/>
                  <a:pt x="193358" y="560070"/>
                </a:cubicBezTo>
                <a:cubicBezTo>
                  <a:pt x="191453" y="561023"/>
                  <a:pt x="187643" y="569595"/>
                  <a:pt x="187643" y="573405"/>
                </a:cubicBezTo>
                <a:lnTo>
                  <a:pt x="187643" y="573405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>
              <a:buClr>
                <a:srgbClr val="000000"/>
              </a:buClr>
              <a:buSzPts val="1800"/>
            </a:pPr>
            <a:endParaRPr sz="24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38" name="Google Shape;738;p13"/>
          <p:cNvSpPr/>
          <p:nvPr/>
        </p:nvSpPr>
        <p:spPr>
          <a:xfrm>
            <a:off x="6860433" y="2173000"/>
            <a:ext cx="4196400" cy="2358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>
              <a:buClr>
                <a:srgbClr val="000000"/>
              </a:buClr>
              <a:buSzPts val="4800"/>
            </a:pPr>
            <a:r>
              <a:rPr lang="en-GB" sz="64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PLACE YOUR SCREENSHOT HERE</a:t>
            </a:r>
            <a:endParaRPr sz="6400"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grpSp>
        <p:nvGrpSpPr>
          <p:cNvPr id="739" name="Google Shape;739;p13"/>
          <p:cNvGrpSpPr/>
          <p:nvPr/>
        </p:nvGrpSpPr>
        <p:grpSpPr>
          <a:xfrm>
            <a:off x="6097850" y="1789684"/>
            <a:ext cx="5721557" cy="2934716"/>
            <a:chOff x="3289100" y="2648488"/>
            <a:chExt cx="5622600" cy="2876421"/>
          </a:xfrm>
        </p:grpSpPr>
        <p:grpSp>
          <p:nvGrpSpPr>
            <p:cNvPr id="740" name="Google Shape;740;p13"/>
            <p:cNvGrpSpPr/>
            <p:nvPr/>
          </p:nvGrpSpPr>
          <p:grpSpPr>
            <a:xfrm>
              <a:off x="3289100" y="2648488"/>
              <a:ext cx="5622600" cy="2876421"/>
              <a:chOff x="1059475" y="2296088"/>
              <a:chExt cx="5622600" cy="2876421"/>
            </a:xfrm>
          </p:grpSpPr>
          <p:sp>
            <p:nvSpPr>
              <p:cNvPr id="741" name="Google Shape;741;p13"/>
              <p:cNvSpPr/>
              <p:nvPr/>
            </p:nvSpPr>
            <p:spPr>
              <a:xfrm>
                <a:off x="1709623" y="2296088"/>
                <a:ext cx="4319700" cy="2813400"/>
              </a:xfrm>
              <a:prstGeom prst="roundRect">
                <a:avLst>
                  <a:gd name="adj" fmla="val 4487"/>
                </a:avLst>
              </a:prstGeom>
              <a:solidFill>
                <a:srgbClr val="262626"/>
              </a:solidFill>
              <a:ln w="38100" cap="flat" cmpd="sng">
                <a:solidFill>
                  <a:srgbClr val="BFBFBF"/>
                </a:solidFill>
                <a:prstDash val="solid"/>
                <a:miter lim="800000"/>
                <a:headEnd type="none" w="sm" len="sm"/>
                <a:tailEnd type="none" w="sm" len="sm"/>
              </a:ln>
              <a:effectLst>
                <a:outerShdw blurRad="57150" dist="19050" dir="5400000" algn="bl" rotWithShape="0">
                  <a:srgbClr val="000000">
                    <a:alpha val="49411"/>
                  </a:srgbClr>
                </a:outerShdw>
              </a:effectLst>
            </p:spPr>
            <p:txBody>
              <a:bodyPr spcFirstLastPara="1" wrap="square" lIns="121900" tIns="60933" rIns="121900" bIns="60933" anchor="ctr" anchorCtr="0">
                <a:noAutofit/>
              </a:bodyPr>
              <a:lstStyle/>
              <a:p>
                <a:pPr algn="ctr">
                  <a:buClr>
                    <a:srgbClr val="000000"/>
                  </a:buClr>
                  <a:buSzPts val="1800"/>
                </a:pPr>
                <a:endParaRPr sz="240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grpSp>
            <p:nvGrpSpPr>
              <p:cNvPr id="742" name="Google Shape;742;p13"/>
              <p:cNvGrpSpPr/>
              <p:nvPr/>
            </p:nvGrpSpPr>
            <p:grpSpPr>
              <a:xfrm>
                <a:off x="1059475" y="5078309"/>
                <a:ext cx="5622600" cy="94200"/>
                <a:chOff x="1059475" y="5076025"/>
                <a:chExt cx="5622600" cy="188400"/>
              </a:xfrm>
            </p:grpSpPr>
            <p:sp>
              <p:nvSpPr>
                <p:cNvPr id="743" name="Google Shape;743;p13"/>
                <p:cNvSpPr/>
                <p:nvPr/>
              </p:nvSpPr>
              <p:spPr>
                <a:xfrm>
                  <a:off x="1059475" y="5076025"/>
                  <a:ext cx="5622600" cy="188400"/>
                </a:xfrm>
                <a:prstGeom prst="roundRect">
                  <a:avLst>
                    <a:gd name="adj" fmla="val 35520"/>
                  </a:avLst>
                </a:prstGeom>
                <a:solidFill>
                  <a:srgbClr val="BFBFBF"/>
                </a:solidFill>
                <a:ln>
                  <a:noFill/>
                </a:ln>
                <a:effectLst>
                  <a:outerShdw blurRad="57150" dist="19050" dir="5400000" algn="bl" rotWithShape="0">
                    <a:srgbClr val="000000">
                      <a:alpha val="49411"/>
                    </a:srgbClr>
                  </a:outerShdw>
                </a:effectLst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744" name="Google Shape;744;p13"/>
                <p:cNvSpPr/>
                <p:nvPr/>
              </p:nvSpPr>
              <p:spPr>
                <a:xfrm>
                  <a:off x="3354359" y="5081221"/>
                  <a:ext cx="1030351" cy="1311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30351" h="131148" extrusionOk="0">
                      <a:moveTo>
                        <a:pt x="0" y="0"/>
                      </a:moveTo>
                      <a:lnTo>
                        <a:pt x="1030351" y="0"/>
                      </a:lnTo>
                      <a:lnTo>
                        <a:pt x="995408" y="51827"/>
                      </a:lnTo>
                      <a:cubicBezTo>
                        <a:pt x="946399" y="100836"/>
                        <a:pt x="878694" y="131148"/>
                        <a:pt x="803909" y="131148"/>
                      </a:cubicBezTo>
                      <a:lnTo>
                        <a:pt x="226441" y="131148"/>
                      </a:lnTo>
                      <a:cubicBezTo>
                        <a:pt x="151656" y="131148"/>
                        <a:pt x="83951" y="100836"/>
                        <a:pt x="34942" y="51827"/>
                      </a:cubicBez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spcFirstLastPara="1" wrap="square" lIns="121900" tIns="60933" rIns="121900" bIns="60933" anchor="ctr" anchorCtr="0">
                  <a:noAutofit/>
                </a:bodyPr>
                <a:lstStyle/>
                <a:p>
                  <a:pPr algn="ctr">
                    <a:buClr>
                      <a:srgbClr val="000000"/>
                    </a:buClr>
                    <a:buSzPts val="1800"/>
                  </a:pPr>
                  <a:endParaRPr sz="2400">
                    <a:solidFill>
                      <a:srgbClr val="FFFFFF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</p:grpSp>
        <p:sp>
          <p:nvSpPr>
            <p:cNvPr id="745" name="Google Shape;745;p13"/>
            <p:cNvSpPr/>
            <p:nvPr/>
          </p:nvSpPr>
          <p:spPr>
            <a:xfrm>
              <a:off x="6037018" y="2768053"/>
              <a:ext cx="97200" cy="97200"/>
            </a:xfrm>
            <a:prstGeom prst="ellipse">
              <a:avLst/>
            </a:prstGeom>
            <a:solidFill>
              <a:srgbClr val="171717"/>
            </a:solidFill>
            <a:ln>
              <a:noFill/>
            </a:ln>
          </p:spPr>
          <p:txBody>
            <a:bodyPr spcFirstLastPara="1" wrap="square" lIns="121900" tIns="60933" rIns="121900" bIns="60933" anchor="ctr" anchorCtr="0">
              <a:noAutofit/>
            </a:bodyPr>
            <a:lstStyle/>
            <a:p>
              <a:pPr algn="ctr">
                <a:buClr>
                  <a:srgbClr val="000000"/>
                </a:buClr>
                <a:buSzPts val="1800"/>
              </a:pPr>
              <a:endParaRPr sz="24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746" name="Google Shape;746;p13" descr="Goose Chase - Camp Ta-Kum-Ta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96305" y="2394158"/>
            <a:ext cx="4358863" cy="186559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98719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The </a:t>
            </a:r>
            <a:r>
              <a:rPr lang="en-US" sz="3500" dirty="0" err="1" smtClean="0"/>
              <a:t>GooseChase</a:t>
            </a:r>
            <a:r>
              <a:rPr lang="en-US" sz="3500" dirty="0" smtClean="0"/>
              <a:t/>
            </a:r>
            <a:br>
              <a:rPr lang="en-US" sz="3500" dirty="0" smtClean="0"/>
            </a:br>
            <a:r>
              <a:rPr lang="en-US" sz="3500" dirty="0" smtClean="0"/>
              <a:t> </a:t>
            </a:r>
            <a:endParaRPr lang="en-US" sz="35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961" y="1167559"/>
            <a:ext cx="3121261" cy="23409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52" y="958208"/>
            <a:ext cx="2581564" cy="25815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0" y="304800"/>
            <a:ext cx="2510334" cy="221158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15290" y="4800132"/>
            <a:ext cx="1945193" cy="1945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477" y="972589"/>
            <a:ext cx="2600822" cy="260082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517" y="3663883"/>
            <a:ext cx="3081442" cy="30814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290" y="2667419"/>
            <a:ext cx="1996204" cy="19962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10" y="3717497"/>
            <a:ext cx="3015631" cy="301563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6332" y="3665521"/>
            <a:ext cx="3119585" cy="311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314376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Day </a:t>
            </a:r>
            <a:r>
              <a:rPr lang="en-US" sz="3500" dirty="0"/>
              <a:t>5</a:t>
            </a: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88291" y="1708727"/>
            <a:ext cx="11628582" cy="52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kern="0" dirty="0" smtClean="0"/>
              <a:t>1</a:t>
            </a:r>
            <a:r>
              <a:rPr lang="en-US" sz="3600" dirty="0"/>
              <a:t>. Challenges in our multicultural schools</a:t>
            </a:r>
          </a:p>
          <a:p>
            <a:pPr marL="514350" indent="-514350">
              <a:buAutoNum type="arabicPeriod"/>
            </a:pPr>
            <a:endParaRPr lang="en-US" sz="3600" dirty="0"/>
          </a:p>
          <a:p>
            <a:r>
              <a:rPr lang="en-US" sz="3600" dirty="0"/>
              <a:t>2. Find problem</a:t>
            </a:r>
          </a:p>
          <a:p>
            <a:r>
              <a:rPr lang="en" sz="3600" dirty="0"/>
              <a:t>Create products or </a:t>
            </a:r>
            <a:r>
              <a:rPr lang="en" sz="3600" dirty="0" smtClean="0"/>
              <a:t>services to address the problem</a:t>
            </a:r>
            <a:endParaRPr lang="en-US" sz="3500" dirty="0">
              <a:solidFill>
                <a:srgbClr val="FF0000"/>
              </a:solidFill>
            </a:endParaRPr>
          </a:p>
          <a:p>
            <a:endParaRPr lang="en-US" sz="3500" kern="0" dirty="0">
              <a:solidFill>
                <a:srgbClr val="FF0000"/>
              </a:solidFill>
            </a:endParaRPr>
          </a:p>
          <a:p>
            <a:endParaRPr lang="en-US" sz="3500" kern="0" dirty="0" smtClean="0"/>
          </a:p>
          <a:p>
            <a:endParaRPr lang="en-US" sz="3500" kern="0" dirty="0" smtClean="0"/>
          </a:p>
          <a:p>
            <a:pPr marL="514350" indent="-514350" algn="ctr">
              <a:buAutoNum type="arabicPeriod"/>
            </a:pPr>
            <a:endParaRPr 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180262905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320;g2c0b489dd11_0_72"/>
          <p:cNvSpPr txBox="1">
            <a:spLocks noGrp="1"/>
          </p:cNvSpPr>
          <p:nvPr>
            <p:ph type="title"/>
          </p:nvPr>
        </p:nvSpPr>
        <p:spPr>
          <a:xfrm>
            <a:off x="3369487" y="3676997"/>
            <a:ext cx="52833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2400"/>
            </a:pPr>
            <a:r>
              <a:rPr lang="en" sz="3200" dirty="0"/>
              <a:t>We cannot return </a:t>
            </a:r>
            <a:r>
              <a:rPr lang="en" sz="3200" dirty="0">
                <a:highlight>
                  <a:schemeClr val="accent2"/>
                </a:highlight>
              </a:rPr>
              <a:t>to the world</a:t>
            </a:r>
            <a:r>
              <a:rPr lang="en" sz="3200" dirty="0"/>
              <a:t> as it was before.</a:t>
            </a:r>
            <a:endParaRPr sz="3100" dirty="0">
              <a:latin typeface="Pacifico"/>
              <a:ea typeface="Pacifico"/>
              <a:cs typeface="Pacifico"/>
              <a:sym typeface="Pacifico"/>
            </a:endParaRPr>
          </a:p>
        </p:txBody>
      </p:sp>
    </p:spTree>
    <p:extLst>
      <p:ext uri="{BB962C8B-B14F-4D97-AF65-F5344CB8AC3E}">
        <p14:creationId xmlns:p14="http://schemas.microsoft.com/office/powerpoint/2010/main" val="4118538242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Google Shape;320;g2c0b489dd11_0_72"/>
          <p:cNvSpPr txBox="1">
            <a:spLocks noGrp="1"/>
          </p:cNvSpPr>
          <p:nvPr>
            <p:ph type="title"/>
          </p:nvPr>
        </p:nvSpPr>
        <p:spPr>
          <a:xfrm>
            <a:off x="2953851" y="642289"/>
            <a:ext cx="5283300" cy="66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lvl="0">
              <a:buSzPts val="2400"/>
            </a:pPr>
            <a:r>
              <a:rPr lang="en-US" sz="3200" dirty="0" smtClean="0"/>
              <a:t>Challenge</a:t>
            </a:r>
            <a:r>
              <a:rPr lang="en" sz="3200" dirty="0" smtClean="0"/>
              <a:t>s in your multicultural school</a:t>
            </a:r>
            <a:endParaRPr sz="3100" dirty="0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4263" y="1445599"/>
            <a:ext cx="51305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Choose an idea that you want to offer a solution.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415586" y="1838873"/>
            <a:ext cx="74328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solidFill>
                  <a:srgbClr val="F1C232"/>
                </a:solidFill>
              </a:rPr>
              <a:t>1st pitch</a:t>
            </a:r>
            <a:r>
              <a:rPr lang="en" dirty="0"/>
              <a:t>: What is your problem? For whom? What are their needs?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415586" y="2348515"/>
            <a:ext cx="605005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" dirty="0"/>
              <a:t>Create products or services that meet your targets' needs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163782" y="2928948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en-US" dirty="0"/>
              <a:t>Visualize your product/service. How does it look like?</a:t>
            </a:r>
          </a:p>
          <a:p>
            <a:pPr lvl="0" algn="ctr"/>
            <a:endParaRPr lang="en-US" dirty="0">
              <a:latin typeface="Caveat"/>
              <a:ea typeface="Caveat"/>
              <a:cs typeface="Caveat"/>
              <a:sym typeface="Caveat"/>
            </a:endParaRPr>
          </a:p>
          <a:p>
            <a:pPr lvl="0" algn="ctr"/>
            <a:r>
              <a:rPr lang="en-US" dirty="0">
                <a:solidFill>
                  <a:srgbClr val="FFCB25"/>
                </a:solidFill>
                <a:latin typeface="Caveat"/>
                <a:ea typeface="Caveat"/>
                <a:cs typeface="Caveat"/>
                <a:sym typeface="Caveat"/>
              </a:rPr>
              <a:t>With Lego bricks, pictures, play </a:t>
            </a:r>
            <a:r>
              <a:rPr lang="en-US" dirty="0" err="1">
                <a:solidFill>
                  <a:srgbClr val="FFCB25"/>
                </a:solidFill>
                <a:latin typeface="Caveat"/>
                <a:ea typeface="Caveat"/>
                <a:cs typeface="Caveat"/>
                <a:sym typeface="Caveat"/>
              </a:rPr>
              <a:t>doh</a:t>
            </a:r>
            <a:r>
              <a:rPr lang="en-US" dirty="0">
                <a:solidFill>
                  <a:srgbClr val="FFCB25"/>
                </a:solidFill>
                <a:latin typeface="Caveat"/>
                <a:ea typeface="Caveat"/>
                <a:cs typeface="Caveat"/>
                <a:sym typeface="Caveat"/>
              </a:rPr>
              <a:t>, slides, </a:t>
            </a:r>
            <a:r>
              <a:rPr lang="en-US" dirty="0" err="1">
                <a:solidFill>
                  <a:srgbClr val="FFCB25"/>
                </a:solidFill>
                <a:latin typeface="Caveat"/>
                <a:ea typeface="Caveat"/>
                <a:cs typeface="Caveat"/>
                <a:sym typeface="Caveat"/>
              </a:rPr>
              <a:t>mindmaps</a:t>
            </a:r>
            <a:r>
              <a:rPr lang="en-US" dirty="0">
                <a:solidFill>
                  <a:srgbClr val="FFCB25"/>
                </a:solidFill>
                <a:latin typeface="Caveat"/>
                <a:ea typeface="Caveat"/>
                <a:cs typeface="Caveat"/>
                <a:sym typeface="Caveat"/>
              </a:rPr>
              <a:t>, etc.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69640" y="4203689"/>
            <a:ext cx="100557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dirty="0">
                <a:highlight>
                  <a:srgbClr val="FFE599"/>
                </a:highlight>
              </a:rPr>
              <a:t>2nd pitch</a:t>
            </a:r>
            <a:r>
              <a:rPr lang="en-US" dirty="0"/>
              <a:t>: What is your product or service to the problem? How does it work? What is the cost?</a:t>
            </a:r>
          </a:p>
        </p:txBody>
      </p:sp>
      <p:sp>
        <p:nvSpPr>
          <p:cNvPr id="9" name="Rectangle 8"/>
          <p:cNvSpPr/>
          <p:nvPr/>
        </p:nvSpPr>
        <p:spPr>
          <a:xfrm>
            <a:off x="1369640" y="4968788"/>
            <a:ext cx="97139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/>
              <a:t>Based on the feedback, make improvements to your product or service.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369639" y="5615119"/>
            <a:ext cx="104806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" dirty="0">
                <a:highlight>
                  <a:schemeClr val="lt2"/>
                </a:highlight>
              </a:rPr>
              <a:t>Final pitch:</a:t>
            </a:r>
            <a:r>
              <a:rPr lang="en" dirty="0"/>
              <a:t> What is the problem? Who are you targeting? What is the product/service? How does it work?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5499920"/>
      </p:ext>
    </p:extLst>
  </p:cSld>
  <p:clrMapOvr>
    <a:masterClrMapping/>
  </p:clrMapOvr>
  <p:transition spd="med">
    <p:fade/>
  </p:transition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Shape 8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Google Shape;824;p36"/>
          <p:cNvSpPr txBox="1">
            <a:spLocks noGrp="1"/>
          </p:cNvSpPr>
          <p:nvPr>
            <p:ph idx="4294967295" type="title"/>
          </p:nvPr>
        </p:nvSpPr>
        <p:spPr>
          <a:xfrm>
            <a:off x="499575" y="668825"/>
            <a:ext cx="11007116" cy="898500"/>
          </a:xfrm>
          <a:prstGeom prst="rect">
            <a:avLst/>
          </a:prstGeom>
        </p:spPr>
        <p:txBody>
          <a:bodyPr anchor="t" anchorCtr="0" bIns="121900" lIns="121900" rIns="121900" spcFirstLastPara="1" tIns="121900" wrap="square">
            <a:noAutofit/>
          </a:bodyPr>
          <a:lstStyle/>
          <a:p>
            <a:pPr algn="ctr" indent="0" lvl="0" marL="0" rtl="0">
              <a:spcBef>
                <a:spcPts val="0"/>
              </a:spcBef>
              <a:spcAft>
                <a:spcPts val="0"/>
              </a:spcAft>
              <a:buNone/>
            </a:pPr>
            <a:r>
              <a:rPr dirty="0" lang="fi-FI" sz="4100"/>
              <a:t>PROCESS OF FINDING POSSIBLE SOLUTIONS</a:t>
            </a:r>
            <a:endParaRPr dirty="0" sz="4100"/>
          </a:p>
          <a:p>
            <a:pPr algn="r" indent="0" lvl="0" marL="0" rtl="0">
              <a:spcBef>
                <a:spcPts val="0"/>
              </a:spcBef>
              <a:spcAft>
                <a:spcPts val="0"/>
              </a:spcAft>
              <a:buNone/>
            </a:pPr>
            <a:endParaRPr dirty="0" sz="5700"/>
          </a:p>
        </p:txBody>
      </p:sp>
      <p:pic>
        <p:nvPicPr>
          <p:cNvPr id="825" name="Google Shape;825;p36"/>
          <p:cNvPicPr preferRelativeResize="0"/>
          <p:nvPr/>
        </p:nvPicPr>
        <p:blipFill rotWithShape="1">
          <a:blip r:embed="rId3">
            <a:alphaModFix/>
          </a:blip>
          <a:srcRect l="16" r="6"/>
          <a:stretch/>
        </p:blipFill>
        <p:spPr>
          <a:xfrm>
            <a:off x="4728925" y="2227970"/>
            <a:ext cx="6829800" cy="3937500"/>
          </a:xfrm>
          <a:prstGeom prst="roundRect">
            <a:avLst>
              <a:gd fmla="val 0" name="adj"/>
            </a:avLst>
          </a:prstGeom>
          <a:noFill/>
          <a:ln>
            <a:noFill/>
          </a:ln>
        </p:spPr>
      </p:pic>
      <p:grpSp>
        <p:nvGrpSpPr>
          <p:cNvPr id="827" name="Google Shape;827;p36"/>
          <p:cNvGrpSpPr/>
          <p:nvPr/>
        </p:nvGrpSpPr>
        <p:grpSpPr>
          <a:xfrm rot="-1479810">
            <a:off x="738522" y="1458618"/>
            <a:ext cx="735272" cy="651165"/>
            <a:chOff x="3116097" y="-1477902"/>
            <a:chExt cx="735251" cy="651147"/>
          </a:xfrm>
        </p:grpSpPr>
        <p:sp>
          <p:nvSpPr>
            <p:cNvPr id="828" name="Google Shape;828;p36"/>
            <p:cNvSpPr/>
            <p:nvPr/>
          </p:nvSpPr>
          <p:spPr>
            <a:xfrm>
              <a:off x="3116097" y="-1477902"/>
              <a:ext cx="612260" cy="559814"/>
            </a:xfrm>
            <a:custGeom>
              <a:avLst/>
              <a:gdLst/>
              <a:ahLst/>
              <a:cxnLst/>
              <a:rect b="b" l="l" r="r" t="t"/>
              <a:pathLst>
                <a:path extrusionOk="0" h="559814" w="612260">
                  <a:moveTo>
                    <a:pt x="583519" y="8073"/>
                  </a:moveTo>
                  <a:cubicBezTo>
                    <a:pt x="550562" y="-6786"/>
                    <a:pt x="511319" y="548"/>
                    <a:pt x="478839" y="16455"/>
                  </a:cubicBezTo>
                  <a:cubicBezTo>
                    <a:pt x="446359" y="32361"/>
                    <a:pt x="418450" y="56079"/>
                    <a:pt x="388161" y="75795"/>
                  </a:cubicBezTo>
                  <a:cubicBezTo>
                    <a:pt x="330344" y="113514"/>
                    <a:pt x="263193" y="136946"/>
                    <a:pt x="194518" y="143328"/>
                  </a:cubicBezTo>
                  <a:cubicBezTo>
                    <a:pt x="140797" y="148281"/>
                    <a:pt x="80789" y="145137"/>
                    <a:pt x="40403" y="180761"/>
                  </a:cubicBezTo>
                  <a:cubicBezTo>
                    <a:pt x="5065" y="212098"/>
                    <a:pt x="-3317" y="264390"/>
                    <a:pt x="1065" y="311349"/>
                  </a:cubicBezTo>
                  <a:cubicBezTo>
                    <a:pt x="3541" y="337066"/>
                    <a:pt x="9637" y="363736"/>
                    <a:pt x="26401" y="383453"/>
                  </a:cubicBezTo>
                  <a:cubicBezTo>
                    <a:pt x="53071" y="414790"/>
                    <a:pt x="99077" y="420791"/>
                    <a:pt x="140035" y="417457"/>
                  </a:cubicBezTo>
                  <a:cubicBezTo>
                    <a:pt x="180992" y="414123"/>
                    <a:pt x="222235" y="403836"/>
                    <a:pt x="262717" y="411075"/>
                  </a:cubicBezTo>
                  <a:cubicBezTo>
                    <a:pt x="324534" y="422124"/>
                    <a:pt x="371016" y="471083"/>
                    <a:pt x="420641" y="509564"/>
                  </a:cubicBezTo>
                  <a:cubicBezTo>
                    <a:pt x="470266" y="548045"/>
                    <a:pt x="539418" y="577953"/>
                    <a:pt x="593901" y="546902"/>
                  </a:cubicBezTo>
                  <a:cubicBezTo>
                    <a:pt x="599521" y="543663"/>
                    <a:pt x="604950" y="539758"/>
                    <a:pt x="608284" y="534138"/>
                  </a:cubicBezTo>
                  <a:cubicBezTo>
                    <a:pt x="614189" y="524232"/>
                    <a:pt x="612284" y="511850"/>
                    <a:pt x="610379" y="500515"/>
                  </a:cubicBezTo>
                  <a:cubicBezTo>
                    <a:pt x="587805" y="367832"/>
                    <a:pt x="584471" y="231910"/>
                    <a:pt x="600664" y="98274"/>
                  </a:cubicBezTo>
                  <a:cubicBezTo>
                    <a:pt x="603807" y="72271"/>
                    <a:pt x="606950" y="43315"/>
                    <a:pt x="583328" y="8168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9" name="Google Shape;829;p36"/>
            <p:cNvSpPr/>
            <p:nvPr/>
          </p:nvSpPr>
          <p:spPr>
            <a:xfrm>
              <a:off x="3609033" y="-1465067"/>
              <a:ext cx="4571" cy="532066"/>
            </a:xfrm>
            <a:custGeom>
              <a:avLst/>
              <a:gdLst/>
              <a:ahLst/>
              <a:cxnLst/>
              <a:rect b="b" l="l" r="r" t="t"/>
              <a:pathLst>
                <a:path extrusionOk="0" h="532066" w="4571">
                  <a:moveTo>
                    <a:pt x="0" y="0"/>
                  </a:moveTo>
                  <a:lnTo>
                    <a:pt x="4572" y="532067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0" name="Google Shape;830;p36"/>
            <p:cNvSpPr/>
            <p:nvPr/>
          </p:nvSpPr>
          <p:spPr>
            <a:xfrm>
              <a:off x="3383481" y="-1344004"/>
              <a:ext cx="6393" cy="277177"/>
            </a:xfrm>
            <a:custGeom>
              <a:avLst/>
              <a:gdLst/>
              <a:ahLst/>
              <a:cxnLst/>
              <a:rect b="b" l="l" r="r" t="t"/>
              <a:pathLst>
                <a:path extrusionOk="0" h="277177" w="6393">
                  <a:moveTo>
                    <a:pt x="6382" y="0"/>
                  </a:moveTo>
                  <a:cubicBezTo>
                    <a:pt x="6572" y="92393"/>
                    <a:pt x="4477" y="184880"/>
                    <a:pt x="0" y="277178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1" name="Google Shape;831;p36"/>
            <p:cNvSpPr/>
            <p:nvPr/>
          </p:nvSpPr>
          <p:spPr>
            <a:xfrm>
              <a:off x="3292327" y="-1335051"/>
              <a:ext cx="7696" cy="268223"/>
            </a:xfrm>
            <a:custGeom>
              <a:avLst/>
              <a:gdLst/>
              <a:ahLst/>
              <a:cxnLst/>
              <a:rect b="b" l="l" r="r" t="t"/>
              <a:pathLst>
                <a:path extrusionOk="0" h="268223" w="7696">
                  <a:moveTo>
                    <a:pt x="0" y="0"/>
                  </a:moveTo>
                  <a:cubicBezTo>
                    <a:pt x="11335" y="91916"/>
                    <a:pt x="7048" y="175641"/>
                    <a:pt x="6191" y="2682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2" name="Google Shape;832;p36"/>
            <p:cNvSpPr/>
            <p:nvPr/>
          </p:nvSpPr>
          <p:spPr>
            <a:xfrm>
              <a:off x="3243165" y="-1069494"/>
              <a:ext cx="92471" cy="242739"/>
            </a:xfrm>
            <a:custGeom>
              <a:avLst/>
              <a:gdLst/>
              <a:ahLst/>
              <a:cxnLst/>
              <a:rect b="b" l="l" r="r" t="t"/>
              <a:pathLst>
                <a:path extrusionOk="0" h="242739" w="92471">
                  <a:moveTo>
                    <a:pt x="299" y="11430"/>
                  </a:moveTo>
                  <a:cubicBezTo>
                    <a:pt x="-654" y="51149"/>
                    <a:pt x="680" y="90868"/>
                    <a:pt x="4204" y="130397"/>
                  </a:cubicBezTo>
                  <a:cubicBezTo>
                    <a:pt x="7252" y="163830"/>
                    <a:pt x="12205" y="198120"/>
                    <a:pt x="29064" y="227266"/>
                  </a:cubicBezTo>
                  <a:cubicBezTo>
                    <a:pt x="32493" y="233267"/>
                    <a:pt x="36875" y="239268"/>
                    <a:pt x="43352" y="241649"/>
                  </a:cubicBezTo>
                  <a:cubicBezTo>
                    <a:pt x="52496" y="245078"/>
                    <a:pt x="62783" y="239935"/>
                    <a:pt x="69545" y="232981"/>
                  </a:cubicBezTo>
                  <a:cubicBezTo>
                    <a:pt x="85928" y="216408"/>
                    <a:pt x="89167" y="191167"/>
                    <a:pt x="90596" y="167830"/>
                  </a:cubicBezTo>
                  <a:cubicBezTo>
                    <a:pt x="94120" y="111919"/>
                    <a:pt x="92691" y="55626"/>
                    <a:pt x="8621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3" name="Google Shape;833;p36"/>
            <p:cNvSpPr/>
            <p:nvPr/>
          </p:nvSpPr>
          <p:spPr>
            <a:xfrm>
              <a:off x="3793437" y="-1351720"/>
              <a:ext cx="48387" cy="58578"/>
            </a:xfrm>
            <a:custGeom>
              <a:avLst/>
              <a:gdLst/>
              <a:ahLst/>
              <a:cxnLst/>
              <a:rect b="b" l="l" r="r" t="t"/>
              <a:pathLst>
                <a:path extrusionOk="0" h="58578" w="48387">
                  <a:moveTo>
                    <a:pt x="0" y="58579"/>
                  </a:moveTo>
                  <a:cubicBezTo>
                    <a:pt x="12002" y="36005"/>
                    <a:pt x="28575" y="16002"/>
                    <a:pt x="48387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4" name="Google Shape;834;p36"/>
            <p:cNvSpPr/>
            <p:nvPr/>
          </p:nvSpPr>
          <p:spPr>
            <a:xfrm>
              <a:off x="3802295" y="-1212655"/>
              <a:ext cx="49053" cy="10858"/>
            </a:xfrm>
            <a:custGeom>
              <a:avLst/>
              <a:gdLst/>
              <a:ahLst/>
              <a:cxnLst/>
              <a:rect b="b" l="l" r="r" t="t"/>
              <a:pathLst>
                <a:path extrusionOk="0" h="10858" w="49053">
                  <a:moveTo>
                    <a:pt x="0" y="10858"/>
                  </a:moveTo>
                  <a:cubicBezTo>
                    <a:pt x="15716" y="5048"/>
                    <a:pt x="32290" y="1429"/>
                    <a:pt x="4905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36"/>
            <p:cNvSpPr/>
            <p:nvPr/>
          </p:nvSpPr>
          <p:spPr>
            <a:xfrm>
              <a:off x="3794389" y="-1106546"/>
              <a:ext cx="48863" cy="41433"/>
            </a:xfrm>
            <a:custGeom>
              <a:avLst/>
              <a:gdLst/>
              <a:ahLst/>
              <a:cxnLst/>
              <a:rect b="b" l="l" r="r" t="t"/>
              <a:pathLst>
                <a:path extrusionOk="0" h="41433" w="48863">
                  <a:moveTo>
                    <a:pt x="0" y="0"/>
                  </a:moveTo>
                  <a:cubicBezTo>
                    <a:pt x="17240" y="12573"/>
                    <a:pt x="33623" y="26384"/>
                    <a:pt x="48863" y="4143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6" name="Google Shape;836;p36"/>
          <p:cNvGrpSpPr/>
          <p:nvPr/>
        </p:nvGrpSpPr>
        <p:grpSpPr>
          <a:xfrm rot="9912433">
            <a:off x="2100419" y="5208574"/>
            <a:ext cx="2461428" cy="966825"/>
            <a:chOff x="6137686" y="1796177"/>
            <a:chExt cx="1422502" cy="558745"/>
          </a:xfrm>
        </p:grpSpPr>
        <p:sp>
          <p:nvSpPr>
            <p:cNvPr id="837" name="Google Shape;837;p36"/>
            <p:cNvSpPr/>
            <p:nvPr/>
          </p:nvSpPr>
          <p:spPr>
            <a:xfrm>
              <a:off x="6246151" y="1796177"/>
              <a:ext cx="1314037" cy="558745"/>
            </a:xfrm>
            <a:custGeom>
              <a:avLst/>
              <a:gdLst/>
              <a:ahLst/>
              <a:cxnLst/>
              <a:rect b="b" l="l" r="r" t="t"/>
              <a:pathLst>
                <a:path extrusionOk="0" h="558745" w="1314037">
                  <a:moveTo>
                    <a:pt x="0" y="154469"/>
                  </a:moveTo>
                  <a:cubicBezTo>
                    <a:pt x="107637" y="99520"/>
                    <a:pt x="220996" y="55801"/>
                    <a:pt x="337674" y="24160"/>
                  </a:cubicBezTo>
                  <a:cubicBezTo>
                    <a:pt x="386478" y="10953"/>
                    <a:pt x="436412" y="-277"/>
                    <a:pt x="486981" y="5"/>
                  </a:cubicBezTo>
                  <a:cubicBezTo>
                    <a:pt x="561000" y="429"/>
                    <a:pt x="632476" y="25290"/>
                    <a:pt x="702256" y="49869"/>
                  </a:cubicBezTo>
                  <a:cubicBezTo>
                    <a:pt x="726764" y="58485"/>
                    <a:pt x="751908" y="67526"/>
                    <a:pt x="771119" y="84900"/>
                  </a:cubicBezTo>
                  <a:cubicBezTo>
                    <a:pt x="794355" y="105948"/>
                    <a:pt x="806151" y="137024"/>
                    <a:pt x="811871" y="167888"/>
                  </a:cubicBezTo>
                  <a:cubicBezTo>
                    <a:pt x="820488" y="214786"/>
                    <a:pt x="811024" y="272701"/>
                    <a:pt x="768082" y="293324"/>
                  </a:cubicBezTo>
                  <a:cubicBezTo>
                    <a:pt x="714828" y="318821"/>
                    <a:pt x="649992" y="256809"/>
                    <a:pt x="659879" y="198612"/>
                  </a:cubicBezTo>
                  <a:cubicBezTo>
                    <a:pt x="669767" y="140414"/>
                    <a:pt x="731497" y="101992"/>
                    <a:pt x="790542" y="100721"/>
                  </a:cubicBezTo>
                  <a:cubicBezTo>
                    <a:pt x="849587" y="99450"/>
                    <a:pt x="905312" y="126853"/>
                    <a:pt x="955458" y="157930"/>
                  </a:cubicBezTo>
                  <a:cubicBezTo>
                    <a:pt x="1110134" y="253702"/>
                    <a:pt x="1239243" y="392910"/>
                    <a:pt x="1314038" y="558745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8" name="Google Shape;838;p36"/>
            <p:cNvSpPr/>
            <p:nvPr/>
          </p:nvSpPr>
          <p:spPr>
            <a:xfrm flipH="1" rot="9533428">
              <a:off x="6162222" y="1895567"/>
              <a:ext cx="115781" cy="157108"/>
            </a:xfrm>
            <a:custGeom>
              <a:avLst/>
              <a:gdLst/>
              <a:ahLst/>
              <a:cxnLst/>
              <a:rect b="b" l="l" r="r" t="t"/>
              <a:pathLst>
                <a:path extrusionOk="0" h="139490" w="115830">
                  <a:moveTo>
                    <a:pt x="115830" y="139491"/>
                  </a:moveTo>
                  <a:lnTo>
                    <a:pt x="0" y="91605"/>
                  </a:lnTo>
                  <a:lnTo>
                    <a:pt x="65331" y="0"/>
                  </a:ln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39" name="Google Shape;839;p36"/>
          <p:cNvGrpSpPr/>
          <p:nvPr/>
        </p:nvGrpSpPr>
        <p:grpSpPr>
          <a:xfrm>
            <a:off x="11102466" y="1233719"/>
            <a:ext cx="679947" cy="652506"/>
            <a:chOff x="3896486" y="3679569"/>
            <a:chExt cx="792294" cy="760319"/>
          </a:xfrm>
        </p:grpSpPr>
        <p:sp>
          <p:nvSpPr>
            <p:cNvPr id="840" name="Google Shape;840;p36"/>
            <p:cNvSpPr/>
            <p:nvPr/>
          </p:nvSpPr>
          <p:spPr>
            <a:xfrm>
              <a:off x="4023740" y="3792188"/>
              <a:ext cx="549116" cy="527138"/>
            </a:xfrm>
            <a:custGeom>
              <a:avLst/>
              <a:gdLst/>
              <a:ahLst/>
              <a:cxnLst/>
              <a:rect b="b" l="l" r="r" t="t"/>
              <a:pathLst>
                <a:path extrusionOk="0" h="527138" w="549116">
                  <a:moveTo>
                    <a:pt x="356330" y="0"/>
                  </a:moveTo>
                  <a:cubicBezTo>
                    <a:pt x="314420" y="41720"/>
                    <a:pt x="272034" y="83058"/>
                    <a:pt x="229267" y="123920"/>
                  </a:cubicBezTo>
                  <a:cubicBezTo>
                    <a:pt x="225457" y="127635"/>
                    <a:pt x="221266" y="131445"/>
                    <a:pt x="216122" y="132588"/>
                  </a:cubicBezTo>
                  <a:cubicBezTo>
                    <a:pt x="209740" y="134017"/>
                    <a:pt x="203263" y="131064"/>
                    <a:pt x="197263" y="128397"/>
                  </a:cubicBezTo>
                  <a:cubicBezTo>
                    <a:pt x="163449" y="113443"/>
                    <a:pt x="125635" y="105632"/>
                    <a:pt x="89154" y="111633"/>
                  </a:cubicBezTo>
                  <a:cubicBezTo>
                    <a:pt x="52673" y="117634"/>
                    <a:pt x="17812" y="138684"/>
                    <a:pt x="0" y="171069"/>
                  </a:cubicBezTo>
                  <a:lnTo>
                    <a:pt x="236220" y="393478"/>
                  </a:lnTo>
                  <a:cubicBezTo>
                    <a:pt x="274606" y="429673"/>
                    <a:pt x="313372" y="466154"/>
                    <a:pt x="343662" y="509302"/>
                  </a:cubicBezTo>
                  <a:cubicBezTo>
                    <a:pt x="348234" y="515779"/>
                    <a:pt x="352996" y="522732"/>
                    <a:pt x="360331" y="525685"/>
                  </a:cubicBezTo>
                  <a:cubicBezTo>
                    <a:pt x="375095" y="531590"/>
                    <a:pt x="390430" y="518446"/>
                    <a:pt x="399193" y="505206"/>
                  </a:cubicBezTo>
                  <a:cubicBezTo>
                    <a:pt x="435959" y="449485"/>
                    <a:pt x="430911" y="369570"/>
                    <a:pt x="387287" y="318992"/>
                  </a:cubicBezTo>
                  <a:cubicBezTo>
                    <a:pt x="441293" y="274320"/>
                    <a:pt x="495205" y="229457"/>
                    <a:pt x="549116" y="184499"/>
                  </a:cubicBezTo>
                  <a:cubicBezTo>
                    <a:pt x="487204" y="117729"/>
                    <a:pt x="422243" y="53816"/>
                    <a:pt x="356425" y="0"/>
                  </a:cubicBezTo>
                  <a:close/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1" name="Google Shape;841;p36"/>
            <p:cNvSpPr/>
            <p:nvPr/>
          </p:nvSpPr>
          <p:spPr>
            <a:xfrm>
              <a:off x="4372260" y="3679569"/>
              <a:ext cx="316520" cy="306768"/>
            </a:xfrm>
            <a:custGeom>
              <a:avLst/>
              <a:gdLst/>
              <a:ahLst/>
              <a:cxnLst/>
              <a:rect b="b" l="l" r="r" t="t"/>
              <a:pathLst>
                <a:path extrusionOk="0" h="306768" w="316520">
                  <a:moveTo>
                    <a:pt x="7429" y="113857"/>
                  </a:moveTo>
                  <a:cubicBezTo>
                    <a:pt x="3048" y="94998"/>
                    <a:pt x="-1334" y="75757"/>
                    <a:pt x="381" y="56422"/>
                  </a:cubicBezTo>
                  <a:cubicBezTo>
                    <a:pt x="2095" y="37086"/>
                    <a:pt x="10763" y="17464"/>
                    <a:pt x="27241" y="7273"/>
                  </a:cubicBezTo>
                  <a:cubicBezTo>
                    <a:pt x="52768" y="-8634"/>
                    <a:pt x="87630" y="3558"/>
                    <a:pt x="109251" y="24513"/>
                  </a:cubicBezTo>
                  <a:cubicBezTo>
                    <a:pt x="138302" y="52611"/>
                    <a:pt x="255841" y="139765"/>
                    <a:pt x="294513" y="203011"/>
                  </a:cubicBezTo>
                  <a:cubicBezTo>
                    <a:pt x="306895" y="223299"/>
                    <a:pt x="327660" y="259399"/>
                    <a:pt x="309181" y="277973"/>
                  </a:cubicBezTo>
                  <a:cubicBezTo>
                    <a:pt x="282892" y="304262"/>
                    <a:pt x="235362" y="314073"/>
                    <a:pt x="200501" y="301024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2" name="Google Shape;842;p36"/>
            <p:cNvSpPr/>
            <p:nvPr/>
          </p:nvSpPr>
          <p:spPr>
            <a:xfrm>
              <a:off x="3896486" y="4104608"/>
              <a:ext cx="354806" cy="335280"/>
            </a:xfrm>
            <a:custGeom>
              <a:avLst/>
              <a:gdLst/>
              <a:ahLst/>
              <a:cxnLst/>
              <a:rect b="b" l="l" r="r" t="t"/>
              <a:pathLst>
                <a:path extrusionOk="0" h="335280" w="354806">
                  <a:moveTo>
                    <a:pt x="277463" y="0"/>
                  </a:moveTo>
                  <a:cubicBezTo>
                    <a:pt x="192786" y="114205"/>
                    <a:pt x="95917" y="230410"/>
                    <a:pt x="0" y="335280"/>
                  </a:cubicBezTo>
                  <a:cubicBezTo>
                    <a:pt x="129540" y="257842"/>
                    <a:pt x="243554" y="174784"/>
                    <a:pt x="354806" y="72771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43" name="Google Shape;843;p36"/>
            <p:cNvSpPr/>
            <p:nvPr/>
          </p:nvSpPr>
          <p:spPr>
            <a:xfrm>
              <a:off x="4284249" y="3882485"/>
              <a:ext cx="66484" cy="74961"/>
            </a:xfrm>
            <a:custGeom>
              <a:avLst/>
              <a:gdLst/>
              <a:ahLst/>
              <a:cxnLst/>
              <a:rect b="b" l="l" r="r" t="t"/>
              <a:pathLst>
                <a:path extrusionOk="0" h="74961" w="66484">
                  <a:moveTo>
                    <a:pt x="0" y="74962"/>
                  </a:moveTo>
                  <a:cubicBezTo>
                    <a:pt x="16859" y="45911"/>
                    <a:pt x="39624" y="20288"/>
                    <a:pt x="66484" y="0"/>
                  </a:cubicBezTo>
                </a:path>
              </a:pathLst>
            </a:custGeom>
            <a:noFill/>
            <a:ln cap="rnd" cmpd="sng" w="19050">
              <a:solidFill>
                <a:schemeClr val="accent3"/>
              </a:solidFill>
              <a:prstDash val="solid"/>
              <a:round/>
              <a:headEnd len="sm" type="none" w="sm"/>
              <a:tailEnd len="sm" type="none" w="sm"/>
            </a:ln>
          </p:spPr>
          <p:txBody>
            <a:bodyPr anchor="ctr" anchorCtr="0" bIns="45700" lIns="91425" rIns="91425" spcFirstLastPara="1" tIns="45700" wrap="square">
              <a:noAutofit/>
            </a:bodyPr>
            <a:lstStyle/>
            <a:p>
              <a:pPr algn="l" indent="0" lvl="0" marL="0" marR="0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44" name="Google Shape;844;p36"/>
          <p:cNvSpPr txBox="1">
            <a:spLocks noGrp="1"/>
          </p:cNvSpPr>
          <p:nvPr>
            <p:ph idx="4294967295" type="body"/>
          </p:nvPr>
        </p:nvSpPr>
        <p:spPr>
          <a:xfrm>
            <a:off x="499575" y="2233500"/>
            <a:ext cx="4229400" cy="3487200"/>
          </a:xfrm>
          <a:prstGeom prst="rect">
            <a:avLst/>
          </a:prstGeom>
        </p:spPr>
        <p:txBody>
          <a:bodyPr anchor="t" anchorCtr="0" bIns="121900" lIns="121900" rIns="121900" spcFirstLastPara="1" tIns="121900" wrap="square">
            <a:noAutofit/>
          </a:bodyPr>
          <a:lstStyle/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dirty="0" lang="en" sz="2400">
                <a:highlight>
                  <a:srgbClr val="FFE599"/>
                </a:highlight>
              </a:rPr>
              <a:t>Who</a:t>
            </a:r>
            <a:r>
              <a:rPr dirty="0" lang="en" sz="2400"/>
              <a:t> will invest in this new product/service? </a:t>
            </a:r>
            <a:endParaRPr dirty="0" sz="2400"/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dirty="0" lang="en" sz="2400"/>
              <a:t>Will your targets</a:t>
            </a:r>
            <a:r>
              <a:rPr dirty="0" lang="en" sz="2400">
                <a:highlight>
                  <a:srgbClr val="FFE599"/>
                </a:highlight>
              </a:rPr>
              <a:t> want to use</a:t>
            </a:r>
            <a:r>
              <a:rPr dirty="0" lang="en" sz="2400"/>
              <a:t> your product/ service? </a:t>
            </a:r>
            <a:endParaRPr dirty="0" sz="2400"/>
          </a:p>
          <a:p>
            <a:pPr algn="l" indent="-381000" lvl="0" marL="457200" rtl="0">
              <a:spcBef>
                <a:spcPts val="0"/>
              </a:spcBef>
              <a:spcAft>
                <a:spcPts val="0"/>
              </a:spcAft>
              <a:buSzPts val="2400"/>
              <a:buAutoNum type="arabicPeriod"/>
            </a:pPr>
            <a:r>
              <a:rPr dirty="0" lang="en" sz="2400"/>
              <a:t>Is this product/service </a:t>
            </a:r>
            <a:r>
              <a:rPr dirty="0" lang="en" sz="2400">
                <a:highlight>
                  <a:srgbClr val="FFE599"/>
                </a:highlight>
              </a:rPr>
              <a:t>technically and financially</a:t>
            </a:r>
            <a:r>
              <a:rPr dirty="0" lang="en" sz="2400"/>
              <a:t>           feasible and viable?</a:t>
            </a:r>
            <a:endParaRPr dirty="0" sz="2400"/>
          </a:p>
          <a:p>
            <a:pPr algn="l" indent="0" lvl="0" marL="0" rtl="0">
              <a:spcBef>
                <a:spcPts val="2100"/>
              </a:spcBef>
              <a:spcAft>
                <a:spcPts val="0"/>
              </a:spcAft>
              <a:buNone/>
            </a:pPr>
            <a:endParaRPr dirty="0" sz="2200"/>
          </a:p>
          <a:p>
            <a:pPr algn="l" indent="0" lvl="0" marL="0" rtl="0">
              <a:spcBef>
                <a:spcPts val="2100"/>
              </a:spcBef>
              <a:spcAft>
                <a:spcPts val="0"/>
              </a:spcAft>
              <a:buNone/>
            </a:pPr>
            <a:endParaRPr dirty="0" sz="2200"/>
          </a:p>
          <a:p>
            <a:pPr algn="l" indent="0" lvl="0" marL="0" rtl="0">
              <a:spcBef>
                <a:spcPts val="2100"/>
              </a:spcBef>
              <a:spcAft>
                <a:spcPts val="210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04864627"/>
      </p:ext>
    </p:extLst>
  </p:cSld>
  <p:clrMapOvr>
    <a:masterClrMapping/>
  </p:clrMapOvr>
  <p:timing>
    <p:tnLst>
      <p:par>
        <p:cTn dur="indefinite" id="1" nodeType="tmRoot" restart="never">
          <p:childTnLst>
            <p:seq concurrent="1" nextAc="seek">
              <p:cTn dur="indefinite" id="2" nodeType="mainSeq">
                <p:childTnLst>
                  <p:par>
                    <p:cTn fill="hold" id="3">
                      <p:stCondLst>
                        <p:cond delay="indefinite"/>
                        <p:cond delay="0" evt="onBegin">
                          <p:tn val="2"/>
                        </p:cond>
                      </p:stCondLst>
                      <p:childTnLst>
                        <p:par>
                          <p:cTn fill="hold" id="4">
                            <p:stCondLst>
                              <p:cond delay="0"/>
                            </p:stCondLst>
                            <p:childTnLst>
                              <p:par>
                                <p:cTn fill="hold" id="5" nodeType="after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 id="6"/>
                                        <p:tgtEl>
                                          <p:spTgt spid="8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id="7" nodeType="with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8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 id="9"/>
                                        <p:tgtEl>
                                          <p:spTgt spid="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 id="10">
                            <p:stCondLst>
                              <p:cond delay="1000"/>
                            </p:stCondLst>
                            <p:childTnLst>
                              <p:par>
                                <p:cTn fill="hold" id="11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 id="1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6867" y="645583"/>
            <a:ext cx="7298267" cy="587316"/>
          </a:xfrm>
        </p:spPr>
        <p:txBody>
          <a:bodyPr/>
          <a:lstStyle/>
          <a:p>
            <a:r>
              <a:rPr lang="en-US" dirty="0" smtClean="0"/>
              <a:t>Challenges in my multicultural school</a:t>
            </a:r>
            <a:endParaRPr lang="en-US" dirty="0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369774" y="1640464"/>
            <a:ext cx="11342859" cy="5873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kern="0" dirty="0" smtClean="0"/>
              <a:t>Problem: Different values, ethics, way of thinking, norms, beliefs</a:t>
            </a:r>
          </a:p>
          <a:p>
            <a:endParaRPr lang="en-US" kern="0" dirty="0"/>
          </a:p>
          <a:p>
            <a:r>
              <a:rPr lang="en-US" kern="0" dirty="0" smtClean="0"/>
              <a:t>For whom: students, teachers, parents, community</a:t>
            </a:r>
          </a:p>
          <a:p>
            <a:endParaRPr lang="en-US" kern="0" dirty="0"/>
          </a:p>
          <a:p>
            <a:r>
              <a:rPr lang="en-US" kern="0" dirty="0" smtClean="0"/>
              <a:t>Needs: understand, communicate, respect, integration, interaction, need for belonging, sense of community, enrollment, develop</a:t>
            </a:r>
          </a:p>
          <a:p>
            <a:endParaRPr lang="en-US" kern="0" dirty="0"/>
          </a:p>
          <a:p>
            <a:r>
              <a:rPr lang="en-US" kern="0" dirty="0" smtClean="0"/>
              <a:t>Product/services: workshop – 1 week during school hours</a:t>
            </a:r>
          </a:p>
          <a:p>
            <a:pPr marL="457200" indent="-457200">
              <a:buAutoNum type="arabicPeriod"/>
            </a:pPr>
            <a:r>
              <a:rPr lang="en-US" kern="0" dirty="0" smtClean="0"/>
              <a:t>Literature</a:t>
            </a:r>
          </a:p>
          <a:p>
            <a:pPr marL="457200" indent="-457200">
              <a:buAutoNum type="arabicPeriod"/>
            </a:pPr>
            <a:r>
              <a:rPr lang="en-US" kern="0" dirty="0" smtClean="0"/>
              <a:t>History</a:t>
            </a:r>
          </a:p>
          <a:p>
            <a:pPr marL="457200" indent="-457200">
              <a:buAutoNum type="arabicPeriod"/>
            </a:pPr>
            <a:r>
              <a:rPr lang="en-US" kern="0" dirty="0" smtClean="0"/>
              <a:t>Sports day</a:t>
            </a:r>
          </a:p>
          <a:p>
            <a:pPr marL="457200" indent="-457200">
              <a:buAutoNum type="arabicPeriod"/>
            </a:pPr>
            <a:r>
              <a:rPr lang="en-US" kern="0" dirty="0" smtClean="0"/>
              <a:t>Food, dance, music, dressing</a:t>
            </a:r>
          </a:p>
          <a:p>
            <a:pPr marL="457200" indent="-457200">
              <a:buAutoNum type="arabicPeriod"/>
            </a:pPr>
            <a:r>
              <a:rPr lang="en-US" kern="0" dirty="0" smtClean="0"/>
              <a:t>Communication, language, Greeting, Interaction, attitudes</a:t>
            </a:r>
          </a:p>
          <a:p>
            <a:pPr marL="457200" indent="-457200">
              <a:buAutoNum type="arabicPeriod"/>
            </a:pPr>
            <a:endParaRPr lang="en-US" kern="0" dirty="0" smtClean="0"/>
          </a:p>
        </p:txBody>
      </p:sp>
    </p:spTree>
    <p:extLst>
      <p:ext uri="{BB962C8B-B14F-4D97-AF65-F5344CB8AC3E}">
        <p14:creationId xmlns:p14="http://schemas.microsoft.com/office/powerpoint/2010/main" val="3614770892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853351" y="1868985"/>
            <a:ext cx="5199613" cy="389971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013" y="2143103"/>
            <a:ext cx="4061230" cy="30459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938603" y="2007243"/>
            <a:ext cx="4823717" cy="361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9680012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6867" y="539949"/>
            <a:ext cx="7980988" cy="5989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3112917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1"/>
          <p:cNvSpPr/>
          <p:nvPr/>
        </p:nvSpPr>
        <p:spPr>
          <a:xfrm>
            <a:off x="8400257" y="1792762"/>
            <a:ext cx="2161321" cy="4224469"/>
          </a:xfrm>
          <a:prstGeom prst="rect">
            <a:avLst/>
          </a:prstGeom>
          <a:solidFill>
            <a:schemeClr val="accent5">
              <a:alpha val="69411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 dirty="0">
              <a:solidFill>
                <a:srgbClr val="FFFFFF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cxnSp>
        <p:nvCxnSpPr>
          <p:cNvPr id="214" name="Google Shape;214;p11"/>
          <p:cNvCxnSpPr/>
          <p:nvPr/>
        </p:nvCxnSpPr>
        <p:spPr>
          <a:xfrm rot="10800000" flipH="1">
            <a:off x="10364867" y="3982349"/>
            <a:ext cx="330688" cy="293763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5" name="Google Shape;215;p11"/>
          <p:cNvSpPr/>
          <p:nvPr/>
        </p:nvSpPr>
        <p:spPr>
          <a:xfrm>
            <a:off x="5962683" y="1594070"/>
            <a:ext cx="2364507" cy="4764980"/>
          </a:xfrm>
          <a:prstGeom prst="rect">
            <a:avLst/>
          </a:prstGeom>
          <a:solidFill>
            <a:schemeClr val="accent5">
              <a:alpha val="69411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 dirty="0">
              <a:solidFill>
                <a:srgbClr val="FFFFFF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216" name="Google Shape;216;p11"/>
          <p:cNvSpPr/>
          <p:nvPr/>
        </p:nvSpPr>
        <p:spPr>
          <a:xfrm>
            <a:off x="3729987" y="2797061"/>
            <a:ext cx="2173992" cy="2016000"/>
          </a:xfrm>
          <a:prstGeom prst="rect">
            <a:avLst/>
          </a:prstGeom>
          <a:solidFill>
            <a:schemeClr val="accent5">
              <a:alpha val="69411"/>
            </a:schemeClr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  <a:buSzPts val="1800"/>
            </a:pPr>
            <a:endParaRPr sz="2400" kern="0" dirty="0">
              <a:solidFill>
                <a:srgbClr val="FFFFFF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cxnSp>
        <p:nvCxnSpPr>
          <p:cNvPr id="217" name="Google Shape;217;p11"/>
          <p:cNvCxnSpPr/>
          <p:nvPr/>
        </p:nvCxnSpPr>
        <p:spPr>
          <a:xfrm rot="10800000" flipH="1">
            <a:off x="7992165" y="3680476"/>
            <a:ext cx="670048" cy="670048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18" name="Google Shape;218;p11"/>
          <p:cNvCxnSpPr/>
          <p:nvPr/>
        </p:nvCxnSpPr>
        <p:spPr>
          <a:xfrm>
            <a:off x="1408455" y="3976560"/>
            <a:ext cx="3441823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19" name="Google Shape;219;p11"/>
          <p:cNvSpPr/>
          <p:nvPr/>
        </p:nvSpPr>
        <p:spPr>
          <a:xfrm>
            <a:off x="624418" y="645585"/>
            <a:ext cx="784037" cy="478367"/>
          </a:xfrm>
          <a:custGeom>
            <a:avLst/>
            <a:gdLst/>
            <a:ahLst/>
            <a:cxnLst/>
            <a:rect l="l" t="t" r="r" b="b"/>
            <a:pathLst>
              <a:path w="454" h="277" extrusionOk="0">
                <a:moveTo>
                  <a:pt x="202" y="101"/>
                </a:moveTo>
                <a:lnTo>
                  <a:pt x="454" y="101"/>
                </a:lnTo>
                <a:lnTo>
                  <a:pt x="454" y="0"/>
                </a:lnTo>
                <a:lnTo>
                  <a:pt x="202" y="0"/>
                </a:lnTo>
                <a:lnTo>
                  <a:pt x="202" y="101"/>
                </a:lnTo>
                <a:close/>
                <a:moveTo>
                  <a:pt x="0" y="277"/>
                </a:moveTo>
                <a:lnTo>
                  <a:pt x="126" y="277"/>
                </a:lnTo>
                <a:lnTo>
                  <a:pt x="126" y="176"/>
                </a:lnTo>
                <a:lnTo>
                  <a:pt x="0" y="176"/>
                </a:lnTo>
                <a:lnTo>
                  <a:pt x="0" y="277"/>
                </a:lnTo>
                <a:close/>
                <a:moveTo>
                  <a:pt x="0" y="101"/>
                </a:moveTo>
                <a:lnTo>
                  <a:pt x="126" y="101"/>
                </a:lnTo>
                <a:lnTo>
                  <a:pt x="126" y="0"/>
                </a:lnTo>
                <a:lnTo>
                  <a:pt x="0" y="0"/>
                </a:lnTo>
                <a:lnTo>
                  <a:pt x="0" y="101"/>
                </a:lnTo>
                <a:close/>
                <a:moveTo>
                  <a:pt x="202" y="277"/>
                </a:moveTo>
                <a:lnTo>
                  <a:pt x="454" y="277"/>
                </a:lnTo>
                <a:lnTo>
                  <a:pt x="454" y="176"/>
                </a:lnTo>
                <a:lnTo>
                  <a:pt x="202" y="176"/>
                </a:lnTo>
                <a:lnTo>
                  <a:pt x="202" y="277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 dirty="0">
              <a:solidFill>
                <a:srgbClr val="002EA2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220" name="Google Shape;220;p11"/>
          <p:cNvSpPr/>
          <p:nvPr/>
        </p:nvSpPr>
        <p:spPr>
          <a:xfrm>
            <a:off x="10643984" y="645586"/>
            <a:ext cx="923600" cy="478365"/>
          </a:xfrm>
          <a:custGeom>
            <a:avLst/>
            <a:gdLst/>
            <a:ahLst/>
            <a:cxnLst/>
            <a:rect l="l" t="t" r="r" b="b"/>
            <a:pathLst>
              <a:path w="2732" h="1415" extrusionOk="0">
                <a:moveTo>
                  <a:pt x="188" y="0"/>
                </a:moveTo>
                <a:lnTo>
                  <a:pt x="177" y="0"/>
                </a:lnTo>
                <a:lnTo>
                  <a:pt x="166" y="1"/>
                </a:lnTo>
                <a:lnTo>
                  <a:pt x="156" y="2"/>
                </a:lnTo>
                <a:lnTo>
                  <a:pt x="146" y="3"/>
                </a:lnTo>
                <a:lnTo>
                  <a:pt x="136" y="4"/>
                </a:lnTo>
                <a:lnTo>
                  <a:pt x="126" y="6"/>
                </a:lnTo>
                <a:lnTo>
                  <a:pt x="109" y="11"/>
                </a:lnTo>
                <a:lnTo>
                  <a:pt x="100" y="14"/>
                </a:lnTo>
                <a:lnTo>
                  <a:pt x="92" y="17"/>
                </a:lnTo>
                <a:lnTo>
                  <a:pt x="77" y="25"/>
                </a:lnTo>
                <a:lnTo>
                  <a:pt x="64" y="33"/>
                </a:lnTo>
                <a:lnTo>
                  <a:pt x="58" y="38"/>
                </a:lnTo>
                <a:lnTo>
                  <a:pt x="52" y="43"/>
                </a:lnTo>
                <a:lnTo>
                  <a:pt x="41" y="54"/>
                </a:lnTo>
                <a:lnTo>
                  <a:pt x="36" y="60"/>
                </a:lnTo>
                <a:lnTo>
                  <a:pt x="32" y="66"/>
                </a:lnTo>
                <a:lnTo>
                  <a:pt x="28" y="72"/>
                </a:lnTo>
                <a:lnTo>
                  <a:pt x="24" y="79"/>
                </a:lnTo>
                <a:lnTo>
                  <a:pt x="21" y="86"/>
                </a:lnTo>
                <a:lnTo>
                  <a:pt x="18" y="93"/>
                </a:lnTo>
                <a:lnTo>
                  <a:pt x="15" y="100"/>
                </a:lnTo>
                <a:lnTo>
                  <a:pt x="13" y="107"/>
                </a:lnTo>
                <a:lnTo>
                  <a:pt x="11" y="115"/>
                </a:lnTo>
                <a:lnTo>
                  <a:pt x="9" y="123"/>
                </a:lnTo>
                <a:lnTo>
                  <a:pt x="8" y="131"/>
                </a:lnTo>
                <a:lnTo>
                  <a:pt x="7" y="140"/>
                </a:lnTo>
                <a:lnTo>
                  <a:pt x="7" y="148"/>
                </a:lnTo>
                <a:lnTo>
                  <a:pt x="7" y="157"/>
                </a:lnTo>
                <a:lnTo>
                  <a:pt x="7" y="165"/>
                </a:lnTo>
                <a:lnTo>
                  <a:pt x="7" y="173"/>
                </a:lnTo>
                <a:lnTo>
                  <a:pt x="9" y="188"/>
                </a:lnTo>
                <a:lnTo>
                  <a:pt x="11" y="195"/>
                </a:lnTo>
                <a:lnTo>
                  <a:pt x="13" y="202"/>
                </a:lnTo>
                <a:lnTo>
                  <a:pt x="15" y="209"/>
                </a:lnTo>
                <a:lnTo>
                  <a:pt x="17" y="215"/>
                </a:lnTo>
                <a:lnTo>
                  <a:pt x="23" y="228"/>
                </a:lnTo>
                <a:lnTo>
                  <a:pt x="30" y="239"/>
                </a:lnTo>
                <a:lnTo>
                  <a:pt x="38" y="249"/>
                </a:lnTo>
                <a:lnTo>
                  <a:pt x="43" y="254"/>
                </a:lnTo>
                <a:lnTo>
                  <a:pt x="47" y="258"/>
                </a:lnTo>
                <a:lnTo>
                  <a:pt x="52" y="263"/>
                </a:lnTo>
                <a:lnTo>
                  <a:pt x="57" y="267"/>
                </a:lnTo>
                <a:lnTo>
                  <a:pt x="62" y="270"/>
                </a:lnTo>
                <a:lnTo>
                  <a:pt x="68" y="274"/>
                </a:lnTo>
                <a:lnTo>
                  <a:pt x="80" y="281"/>
                </a:lnTo>
                <a:lnTo>
                  <a:pt x="92" y="286"/>
                </a:lnTo>
                <a:lnTo>
                  <a:pt x="105" y="291"/>
                </a:lnTo>
                <a:lnTo>
                  <a:pt x="118" y="295"/>
                </a:lnTo>
                <a:lnTo>
                  <a:pt x="133" y="298"/>
                </a:lnTo>
                <a:lnTo>
                  <a:pt x="147" y="301"/>
                </a:lnTo>
                <a:lnTo>
                  <a:pt x="174" y="304"/>
                </a:lnTo>
                <a:lnTo>
                  <a:pt x="181" y="305"/>
                </a:lnTo>
                <a:lnTo>
                  <a:pt x="187" y="307"/>
                </a:lnTo>
                <a:lnTo>
                  <a:pt x="194" y="309"/>
                </a:lnTo>
                <a:lnTo>
                  <a:pt x="199" y="311"/>
                </a:lnTo>
                <a:lnTo>
                  <a:pt x="204" y="314"/>
                </a:lnTo>
                <a:lnTo>
                  <a:pt x="209" y="317"/>
                </a:lnTo>
                <a:lnTo>
                  <a:pt x="213" y="320"/>
                </a:lnTo>
                <a:lnTo>
                  <a:pt x="215" y="322"/>
                </a:lnTo>
                <a:lnTo>
                  <a:pt x="217" y="324"/>
                </a:lnTo>
                <a:lnTo>
                  <a:pt x="221" y="328"/>
                </a:lnTo>
                <a:lnTo>
                  <a:pt x="224" y="332"/>
                </a:lnTo>
                <a:lnTo>
                  <a:pt x="226" y="336"/>
                </a:lnTo>
                <a:lnTo>
                  <a:pt x="228" y="341"/>
                </a:lnTo>
                <a:lnTo>
                  <a:pt x="230" y="346"/>
                </a:lnTo>
                <a:lnTo>
                  <a:pt x="231" y="352"/>
                </a:lnTo>
                <a:lnTo>
                  <a:pt x="232" y="358"/>
                </a:lnTo>
                <a:lnTo>
                  <a:pt x="232" y="364"/>
                </a:lnTo>
                <a:lnTo>
                  <a:pt x="232" y="371"/>
                </a:lnTo>
                <a:lnTo>
                  <a:pt x="231" y="377"/>
                </a:lnTo>
                <a:lnTo>
                  <a:pt x="229" y="384"/>
                </a:lnTo>
                <a:lnTo>
                  <a:pt x="227" y="389"/>
                </a:lnTo>
                <a:lnTo>
                  <a:pt x="224" y="395"/>
                </a:lnTo>
                <a:lnTo>
                  <a:pt x="220" y="400"/>
                </a:lnTo>
                <a:lnTo>
                  <a:pt x="216" y="404"/>
                </a:lnTo>
                <a:lnTo>
                  <a:pt x="211" y="408"/>
                </a:lnTo>
                <a:lnTo>
                  <a:pt x="206" y="412"/>
                </a:lnTo>
                <a:lnTo>
                  <a:pt x="201" y="415"/>
                </a:lnTo>
                <a:lnTo>
                  <a:pt x="194" y="417"/>
                </a:lnTo>
                <a:lnTo>
                  <a:pt x="188" y="419"/>
                </a:lnTo>
                <a:lnTo>
                  <a:pt x="181" y="421"/>
                </a:lnTo>
                <a:lnTo>
                  <a:pt x="173" y="422"/>
                </a:lnTo>
                <a:lnTo>
                  <a:pt x="166" y="423"/>
                </a:lnTo>
                <a:lnTo>
                  <a:pt x="157" y="423"/>
                </a:lnTo>
                <a:lnTo>
                  <a:pt x="140" y="423"/>
                </a:lnTo>
                <a:lnTo>
                  <a:pt x="132" y="422"/>
                </a:lnTo>
                <a:lnTo>
                  <a:pt x="124" y="421"/>
                </a:lnTo>
                <a:lnTo>
                  <a:pt x="116" y="420"/>
                </a:lnTo>
                <a:lnTo>
                  <a:pt x="109" y="418"/>
                </a:lnTo>
                <a:lnTo>
                  <a:pt x="102" y="416"/>
                </a:lnTo>
                <a:lnTo>
                  <a:pt x="94" y="414"/>
                </a:lnTo>
                <a:lnTo>
                  <a:pt x="80" y="409"/>
                </a:lnTo>
                <a:lnTo>
                  <a:pt x="65" y="403"/>
                </a:lnTo>
                <a:lnTo>
                  <a:pt x="50" y="395"/>
                </a:lnTo>
                <a:lnTo>
                  <a:pt x="33" y="385"/>
                </a:lnTo>
                <a:lnTo>
                  <a:pt x="0" y="477"/>
                </a:lnTo>
                <a:lnTo>
                  <a:pt x="9" y="482"/>
                </a:lnTo>
                <a:lnTo>
                  <a:pt x="18" y="488"/>
                </a:lnTo>
                <a:lnTo>
                  <a:pt x="27" y="492"/>
                </a:lnTo>
                <a:lnTo>
                  <a:pt x="36" y="497"/>
                </a:lnTo>
                <a:lnTo>
                  <a:pt x="45" y="501"/>
                </a:lnTo>
                <a:lnTo>
                  <a:pt x="55" y="505"/>
                </a:lnTo>
                <a:lnTo>
                  <a:pt x="64" y="508"/>
                </a:lnTo>
                <a:lnTo>
                  <a:pt x="74" y="512"/>
                </a:lnTo>
                <a:lnTo>
                  <a:pt x="83" y="514"/>
                </a:lnTo>
                <a:lnTo>
                  <a:pt x="93" y="517"/>
                </a:lnTo>
                <a:lnTo>
                  <a:pt x="104" y="519"/>
                </a:lnTo>
                <a:lnTo>
                  <a:pt x="114" y="520"/>
                </a:lnTo>
                <a:lnTo>
                  <a:pt x="125" y="521"/>
                </a:lnTo>
                <a:lnTo>
                  <a:pt x="136" y="522"/>
                </a:lnTo>
                <a:lnTo>
                  <a:pt x="148" y="523"/>
                </a:lnTo>
                <a:lnTo>
                  <a:pt x="160" y="523"/>
                </a:lnTo>
                <a:lnTo>
                  <a:pt x="171" y="523"/>
                </a:lnTo>
                <a:lnTo>
                  <a:pt x="181" y="522"/>
                </a:lnTo>
                <a:lnTo>
                  <a:pt x="191" y="521"/>
                </a:lnTo>
                <a:lnTo>
                  <a:pt x="201" y="520"/>
                </a:lnTo>
                <a:lnTo>
                  <a:pt x="220" y="517"/>
                </a:lnTo>
                <a:lnTo>
                  <a:pt x="224" y="516"/>
                </a:lnTo>
                <a:lnTo>
                  <a:pt x="228" y="515"/>
                </a:lnTo>
                <a:lnTo>
                  <a:pt x="237" y="512"/>
                </a:lnTo>
                <a:lnTo>
                  <a:pt x="245" y="510"/>
                </a:lnTo>
                <a:lnTo>
                  <a:pt x="253" y="507"/>
                </a:lnTo>
                <a:lnTo>
                  <a:pt x="261" y="503"/>
                </a:lnTo>
                <a:lnTo>
                  <a:pt x="268" y="499"/>
                </a:lnTo>
                <a:lnTo>
                  <a:pt x="275" y="495"/>
                </a:lnTo>
                <a:lnTo>
                  <a:pt x="278" y="493"/>
                </a:lnTo>
                <a:lnTo>
                  <a:pt x="281" y="491"/>
                </a:lnTo>
                <a:lnTo>
                  <a:pt x="288" y="486"/>
                </a:lnTo>
                <a:lnTo>
                  <a:pt x="294" y="481"/>
                </a:lnTo>
                <a:lnTo>
                  <a:pt x="299" y="476"/>
                </a:lnTo>
                <a:lnTo>
                  <a:pt x="304" y="470"/>
                </a:lnTo>
                <a:lnTo>
                  <a:pt x="309" y="464"/>
                </a:lnTo>
                <a:lnTo>
                  <a:pt x="314" y="458"/>
                </a:lnTo>
                <a:lnTo>
                  <a:pt x="318" y="451"/>
                </a:lnTo>
                <a:lnTo>
                  <a:pt x="320" y="448"/>
                </a:lnTo>
                <a:lnTo>
                  <a:pt x="322" y="445"/>
                </a:lnTo>
                <a:lnTo>
                  <a:pt x="325" y="437"/>
                </a:lnTo>
                <a:lnTo>
                  <a:pt x="329" y="430"/>
                </a:lnTo>
                <a:lnTo>
                  <a:pt x="331" y="422"/>
                </a:lnTo>
                <a:lnTo>
                  <a:pt x="334" y="414"/>
                </a:lnTo>
                <a:lnTo>
                  <a:pt x="336" y="405"/>
                </a:lnTo>
                <a:lnTo>
                  <a:pt x="338" y="397"/>
                </a:lnTo>
                <a:lnTo>
                  <a:pt x="339" y="388"/>
                </a:lnTo>
                <a:lnTo>
                  <a:pt x="340" y="378"/>
                </a:lnTo>
                <a:lnTo>
                  <a:pt x="340" y="369"/>
                </a:lnTo>
                <a:lnTo>
                  <a:pt x="341" y="359"/>
                </a:lnTo>
                <a:lnTo>
                  <a:pt x="340" y="350"/>
                </a:lnTo>
                <a:lnTo>
                  <a:pt x="340" y="342"/>
                </a:lnTo>
                <a:lnTo>
                  <a:pt x="339" y="334"/>
                </a:lnTo>
                <a:lnTo>
                  <a:pt x="338" y="326"/>
                </a:lnTo>
                <a:lnTo>
                  <a:pt x="337" y="319"/>
                </a:lnTo>
                <a:lnTo>
                  <a:pt x="335" y="311"/>
                </a:lnTo>
                <a:lnTo>
                  <a:pt x="331" y="297"/>
                </a:lnTo>
                <a:lnTo>
                  <a:pt x="325" y="284"/>
                </a:lnTo>
                <a:lnTo>
                  <a:pt x="322" y="278"/>
                </a:lnTo>
                <a:lnTo>
                  <a:pt x="318" y="271"/>
                </a:lnTo>
                <a:lnTo>
                  <a:pt x="310" y="260"/>
                </a:lnTo>
                <a:lnTo>
                  <a:pt x="306" y="255"/>
                </a:lnTo>
                <a:lnTo>
                  <a:pt x="301" y="249"/>
                </a:lnTo>
                <a:lnTo>
                  <a:pt x="291" y="240"/>
                </a:lnTo>
                <a:lnTo>
                  <a:pt x="286" y="235"/>
                </a:lnTo>
                <a:lnTo>
                  <a:pt x="280" y="231"/>
                </a:lnTo>
                <a:lnTo>
                  <a:pt x="268" y="223"/>
                </a:lnTo>
                <a:lnTo>
                  <a:pt x="261" y="220"/>
                </a:lnTo>
                <a:lnTo>
                  <a:pt x="254" y="217"/>
                </a:lnTo>
                <a:lnTo>
                  <a:pt x="240" y="211"/>
                </a:lnTo>
                <a:lnTo>
                  <a:pt x="225" y="206"/>
                </a:lnTo>
                <a:lnTo>
                  <a:pt x="216" y="204"/>
                </a:lnTo>
                <a:lnTo>
                  <a:pt x="208" y="203"/>
                </a:lnTo>
                <a:lnTo>
                  <a:pt x="199" y="201"/>
                </a:lnTo>
                <a:lnTo>
                  <a:pt x="191" y="200"/>
                </a:lnTo>
                <a:lnTo>
                  <a:pt x="162" y="196"/>
                </a:lnTo>
                <a:lnTo>
                  <a:pt x="151" y="194"/>
                </a:lnTo>
                <a:lnTo>
                  <a:pt x="146" y="193"/>
                </a:lnTo>
                <a:lnTo>
                  <a:pt x="142" y="192"/>
                </a:lnTo>
                <a:lnTo>
                  <a:pt x="134" y="187"/>
                </a:lnTo>
                <a:lnTo>
                  <a:pt x="130" y="185"/>
                </a:lnTo>
                <a:lnTo>
                  <a:pt x="127" y="182"/>
                </a:lnTo>
                <a:lnTo>
                  <a:pt x="125" y="179"/>
                </a:lnTo>
                <a:lnTo>
                  <a:pt x="122" y="176"/>
                </a:lnTo>
                <a:lnTo>
                  <a:pt x="120" y="172"/>
                </a:lnTo>
                <a:lnTo>
                  <a:pt x="118" y="169"/>
                </a:lnTo>
                <a:lnTo>
                  <a:pt x="117" y="164"/>
                </a:lnTo>
                <a:lnTo>
                  <a:pt x="116" y="160"/>
                </a:lnTo>
                <a:lnTo>
                  <a:pt x="115" y="155"/>
                </a:lnTo>
                <a:lnTo>
                  <a:pt x="115" y="150"/>
                </a:lnTo>
                <a:lnTo>
                  <a:pt x="116" y="145"/>
                </a:lnTo>
                <a:lnTo>
                  <a:pt x="116" y="140"/>
                </a:lnTo>
                <a:lnTo>
                  <a:pt x="118" y="136"/>
                </a:lnTo>
                <a:lnTo>
                  <a:pt x="119" y="131"/>
                </a:lnTo>
                <a:lnTo>
                  <a:pt x="122" y="127"/>
                </a:lnTo>
                <a:lnTo>
                  <a:pt x="125" y="123"/>
                </a:lnTo>
                <a:lnTo>
                  <a:pt x="128" y="119"/>
                </a:lnTo>
                <a:lnTo>
                  <a:pt x="133" y="115"/>
                </a:lnTo>
                <a:lnTo>
                  <a:pt x="137" y="112"/>
                </a:lnTo>
                <a:lnTo>
                  <a:pt x="143" y="109"/>
                </a:lnTo>
                <a:lnTo>
                  <a:pt x="149" y="106"/>
                </a:lnTo>
                <a:lnTo>
                  <a:pt x="156" y="104"/>
                </a:lnTo>
                <a:lnTo>
                  <a:pt x="164" y="102"/>
                </a:lnTo>
                <a:lnTo>
                  <a:pt x="173" y="101"/>
                </a:lnTo>
                <a:lnTo>
                  <a:pt x="182" y="100"/>
                </a:lnTo>
                <a:lnTo>
                  <a:pt x="192" y="100"/>
                </a:lnTo>
                <a:lnTo>
                  <a:pt x="206" y="100"/>
                </a:lnTo>
                <a:lnTo>
                  <a:pt x="220" y="102"/>
                </a:lnTo>
                <a:lnTo>
                  <a:pt x="233" y="104"/>
                </a:lnTo>
                <a:lnTo>
                  <a:pt x="246" y="107"/>
                </a:lnTo>
                <a:lnTo>
                  <a:pt x="259" y="110"/>
                </a:lnTo>
                <a:lnTo>
                  <a:pt x="272" y="115"/>
                </a:lnTo>
                <a:lnTo>
                  <a:pt x="285" y="120"/>
                </a:lnTo>
                <a:lnTo>
                  <a:pt x="298" y="127"/>
                </a:lnTo>
                <a:lnTo>
                  <a:pt x="330" y="41"/>
                </a:lnTo>
                <a:lnTo>
                  <a:pt x="318" y="33"/>
                </a:lnTo>
                <a:lnTo>
                  <a:pt x="311" y="29"/>
                </a:lnTo>
                <a:lnTo>
                  <a:pt x="304" y="25"/>
                </a:lnTo>
                <a:lnTo>
                  <a:pt x="297" y="22"/>
                </a:lnTo>
                <a:lnTo>
                  <a:pt x="289" y="18"/>
                </a:lnTo>
                <a:lnTo>
                  <a:pt x="281" y="15"/>
                </a:lnTo>
                <a:lnTo>
                  <a:pt x="272" y="12"/>
                </a:lnTo>
                <a:lnTo>
                  <a:pt x="263" y="10"/>
                </a:lnTo>
                <a:lnTo>
                  <a:pt x="253" y="7"/>
                </a:lnTo>
                <a:lnTo>
                  <a:pt x="243" y="5"/>
                </a:lnTo>
                <a:lnTo>
                  <a:pt x="233" y="3"/>
                </a:lnTo>
                <a:lnTo>
                  <a:pt x="223" y="2"/>
                </a:lnTo>
                <a:lnTo>
                  <a:pt x="212" y="1"/>
                </a:lnTo>
                <a:lnTo>
                  <a:pt x="200" y="0"/>
                </a:lnTo>
                <a:lnTo>
                  <a:pt x="188" y="0"/>
                </a:lnTo>
                <a:close/>
                <a:moveTo>
                  <a:pt x="759" y="9"/>
                </a:moveTo>
                <a:lnTo>
                  <a:pt x="641" y="9"/>
                </a:lnTo>
                <a:lnTo>
                  <a:pt x="641" y="361"/>
                </a:lnTo>
                <a:lnTo>
                  <a:pt x="640" y="368"/>
                </a:lnTo>
                <a:lnTo>
                  <a:pt x="640" y="374"/>
                </a:lnTo>
                <a:lnTo>
                  <a:pt x="638" y="380"/>
                </a:lnTo>
                <a:lnTo>
                  <a:pt x="636" y="386"/>
                </a:lnTo>
                <a:lnTo>
                  <a:pt x="634" y="391"/>
                </a:lnTo>
                <a:lnTo>
                  <a:pt x="631" y="396"/>
                </a:lnTo>
                <a:lnTo>
                  <a:pt x="628" y="400"/>
                </a:lnTo>
                <a:lnTo>
                  <a:pt x="625" y="404"/>
                </a:lnTo>
                <a:lnTo>
                  <a:pt x="620" y="408"/>
                </a:lnTo>
                <a:lnTo>
                  <a:pt x="616" y="411"/>
                </a:lnTo>
                <a:lnTo>
                  <a:pt x="611" y="414"/>
                </a:lnTo>
                <a:lnTo>
                  <a:pt x="606" y="417"/>
                </a:lnTo>
                <a:lnTo>
                  <a:pt x="601" y="418"/>
                </a:lnTo>
                <a:lnTo>
                  <a:pt x="595" y="420"/>
                </a:lnTo>
                <a:lnTo>
                  <a:pt x="589" y="421"/>
                </a:lnTo>
                <a:lnTo>
                  <a:pt x="583" y="421"/>
                </a:lnTo>
                <a:lnTo>
                  <a:pt x="576" y="421"/>
                </a:lnTo>
                <a:lnTo>
                  <a:pt x="570" y="420"/>
                </a:lnTo>
                <a:lnTo>
                  <a:pt x="564" y="418"/>
                </a:lnTo>
                <a:lnTo>
                  <a:pt x="559" y="417"/>
                </a:lnTo>
                <a:lnTo>
                  <a:pt x="553" y="414"/>
                </a:lnTo>
                <a:lnTo>
                  <a:pt x="548" y="411"/>
                </a:lnTo>
                <a:lnTo>
                  <a:pt x="544" y="408"/>
                </a:lnTo>
                <a:lnTo>
                  <a:pt x="540" y="404"/>
                </a:lnTo>
                <a:lnTo>
                  <a:pt x="536" y="400"/>
                </a:lnTo>
                <a:lnTo>
                  <a:pt x="533" y="396"/>
                </a:lnTo>
                <a:lnTo>
                  <a:pt x="530" y="391"/>
                </a:lnTo>
                <a:lnTo>
                  <a:pt x="528" y="386"/>
                </a:lnTo>
                <a:lnTo>
                  <a:pt x="526" y="380"/>
                </a:lnTo>
                <a:lnTo>
                  <a:pt x="524" y="374"/>
                </a:lnTo>
                <a:lnTo>
                  <a:pt x="524" y="371"/>
                </a:lnTo>
                <a:lnTo>
                  <a:pt x="524" y="368"/>
                </a:lnTo>
                <a:lnTo>
                  <a:pt x="523" y="361"/>
                </a:lnTo>
                <a:lnTo>
                  <a:pt x="525" y="9"/>
                </a:lnTo>
                <a:lnTo>
                  <a:pt x="407" y="9"/>
                </a:lnTo>
                <a:lnTo>
                  <a:pt x="407" y="359"/>
                </a:lnTo>
                <a:lnTo>
                  <a:pt x="408" y="368"/>
                </a:lnTo>
                <a:lnTo>
                  <a:pt x="408" y="377"/>
                </a:lnTo>
                <a:lnTo>
                  <a:pt x="409" y="386"/>
                </a:lnTo>
                <a:lnTo>
                  <a:pt x="411" y="394"/>
                </a:lnTo>
                <a:lnTo>
                  <a:pt x="413" y="402"/>
                </a:lnTo>
                <a:lnTo>
                  <a:pt x="415" y="410"/>
                </a:lnTo>
                <a:lnTo>
                  <a:pt x="417" y="418"/>
                </a:lnTo>
                <a:lnTo>
                  <a:pt x="420" y="426"/>
                </a:lnTo>
                <a:lnTo>
                  <a:pt x="424" y="433"/>
                </a:lnTo>
                <a:lnTo>
                  <a:pt x="427" y="440"/>
                </a:lnTo>
                <a:lnTo>
                  <a:pt x="431" y="447"/>
                </a:lnTo>
                <a:lnTo>
                  <a:pt x="436" y="454"/>
                </a:lnTo>
                <a:lnTo>
                  <a:pt x="440" y="460"/>
                </a:lnTo>
                <a:lnTo>
                  <a:pt x="445" y="466"/>
                </a:lnTo>
                <a:lnTo>
                  <a:pt x="451" y="472"/>
                </a:lnTo>
                <a:lnTo>
                  <a:pt x="456" y="478"/>
                </a:lnTo>
                <a:lnTo>
                  <a:pt x="462" y="483"/>
                </a:lnTo>
                <a:lnTo>
                  <a:pt x="468" y="488"/>
                </a:lnTo>
                <a:lnTo>
                  <a:pt x="475" y="492"/>
                </a:lnTo>
                <a:lnTo>
                  <a:pt x="482" y="497"/>
                </a:lnTo>
                <a:lnTo>
                  <a:pt x="489" y="501"/>
                </a:lnTo>
                <a:lnTo>
                  <a:pt x="496" y="505"/>
                </a:lnTo>
                <a:lnTo>
                  <a:pt x="504" y="508"/>
                </a:lnTo>
                <a:lnTo>
                  <a:pt x="512" y="511"/>
                </a:lnTo>
                <a:lnTo>
                  <a:pt x="520" y="514"/>
                </a:lnTo>
                <a:lnTo>
                  <a:pt x="528" y="516"/>
                </a:lnTo>
                <a:lnTo>
                  <a:pt x="546" y="520"/>
                </a:lnTo>
                <a:lnTo>
                  <a:pt x="555" y="521"/>
                </a:lnTo>
                <a:lnTo>
                  <a:pt x="564" y="522"/>
                </a:lnTo>
                <a:lnTo>
                  <a:pt x="583" y="523"/>
                </a:lnTo>
                <a:lnTo>
                  <a:pt x="592" y="523"/>
                </a:lnTo>
                <a:lnTo>
                  <a:pt x="602" y="522"/>
                </a:lnTo>
                <a:lnTo>
                  <a:pt x="611" y="521"/>
                </a:lnTo>
                <a:lnTo>
                  <a:pt x="620" y="520"/>
                </a:lnTo>
                <a:lnTo>
                  <a:pt x="628" y="518"/>
                </a:lnTo>
                <a:lnTo>
                  <a:pt x="637" y="516"/>
                </a:lnTo>
                <a:lnTo>
                  <a:pt x="645" y="514"/>
                </a:lnTo>
                <a:lnTo>
                  <a:pt x="653" y="511"/>
                </a:lnTo>
                <a:lnTo>
                  <a:pt x="661" y="508"/>
                </a:lnTo>
                <a:lnTo>
                  <a:pt x="668" y="505"/>
                </a:lnTo>
                <a:lnTo>
                  <a:pt x="683" y="497"/>
                </a:lnTo>
                <a:lnTo>
                  <a:pt x="690" y="492"/>
                </a:lnTo>
                <a:lnTo>
                  <a:pt x="696" y="488"/>
                </a:lnTo>
                <a:lnTo>
                  <a:pt x="703" y="483"/>
                </a:lnTo>
                <a:lnTo>
                  <a:pt x="708" y="478"/>
                </a:lnTo>
                <a:lnTo>
                  <a:pt x="714" y="472"/>
                </a:lnTo>
                <a:lnTo>
                  <a:pt x="719" y="466"/>
                </a:lnTo>
                <a:lnTo>
                  <a:pt x="724" y="460"/>
                </a:lnTo>
                <a:lnTo>
                  <a:pt x="729" y="454"/>
                </a:lnTo>
                <a:lnTo>
                  <a:pt x="733" y="447"/>
                </a:lnTo>
                <a:lnTo>
                  <a:pt x="737" y="440"/>
                </a:lnTo>
                <a:lnTo>
                  <a:pt x="744" y="426"/>
                </a:lnTo>
                <a:lnTo>
                  <a:pt x="747" y="418"/>
                </a:lnTo>
                <a:lnTo>
                  <a:pt x="749" y="410"/>
                </a:lnTo>
                <a:lnTo>
                  <a:pt x="752" y="402"/>
                </a:lnTo>
                <a:lnTo>
                  <a:pt x="753" y="394"/>
                </a:lnTo>
                <a:lnTo>
                  <a:pt x="755" y="386"/>
                </a:lnTo>
                <a:lnTo>
                  <a:pt x="756" y="377"/>
                </a:lnTo>
                <a:lnTo>
                  <a:pt x="757" y="368"/>
                </a:lnTo>
                <a:lnTo>
                  <a:pt x="757" y="359"/>
                </a:lnTo>
                <a:lnTo>
                  <a:pt x="759" y="9"/>
                </a:lnTo>
                <a:close/>
                <a:moveTo>
                  <a:pt x="1029" y="0"/>
                </a:moveTo>
                <a:lnTo>
                  <a:pt x="1010" y="1"/>
                </a:lnTo>
                <a:lnTo>
                  <a:pt x="992" y="3"/>
                </a:lnTo>
                <a:lnTo>
                  <a:pt x="983" y="5"/>
                </a:lnTo>
                <a:lnTo>
                  <a:pt x="974" y="7"/>
                </a:lnTo>
                <a:lnTo>
                  <a:pt x="965" y="9"/>
                </a:lnTo>
                <a:lnTo>
                  <a:pt x="956" y="12"/>
                </a:lnTo>
                <a:lnTo>
                  <a:pt x="948" y="15"/>
                </a:lnTo>
                <a:lnTo>
                  <a:pt x="939" y="19"/>
                </a:lnTo>
                <a:lnTo>
                  <a:pt x="931" y="23"/>
                </a:lnTo>
                <a:lnTo>
                  <a:pt x="923" y="28"/>
                </a:lnTo>
                <a:lnTo>
                  <a:pt x="916" y="33"/>
                </a:lnTo>
                <a:lnTo>
                  <a:pt x="908" y="38"/>
                </a:lnTo>
                <a:lnTo>
                  <a:pt x="901" y="44"/>
                </a:lnTo>
                <a:lnTo>
                  <a:pt x="894" y="51"/>
                </a:lnTo>
                <a:lnTo>
                  <a:pt x="888" y="57"/>
                </a:lnTo>
                <a:lnTo>
                  <a:pt x="882" y="64"/>
                </a:lnTo>
                <a:lnTo>
                  <a:pt x="876" y="71"/>
                </a:lnTo>
                <a:lnTo>
                  <a:pt x="871" y="79"/>
                </a:lnTo>
                <a:lnTo>
                  <a:pt x="868" y="84"/>
                </a:lnTo>
                <a:lnTo>
                  <a:pt x="866" y="88"/>
                </a:lnTo>
                <a:lnTo>
                  <a:pt x="861" y="97"/>
                </a:lnTo>
                <a:lnTo>
                  <a:pt x="857" y="108"/>
                </a:lnTo>
                <a:lnTo>
                  <a:pt x="853" y="119"/>
                </a:lnTo>
                <a:lnTo>
                  <a:pt x="849" y="132"/>
                </a:lnTo>
                <a:lnTo>
                  <a:pt x="846" y="146"/>
                </a:lnTo>
                <a:lnTo>
                  <a:pt x="844" y="161"/>
                </a:lnTo>
                <a:lnTo>
                  <a:pt x="841" y="178"/>
                </a:lnTo>
                <a:lnTo>
                  <a:pt x="839" y="196"/>
                </a:lnTo>
                <a:lnTo>
                  <a:pt x="838" y="216"/>
                </a:lnTo>
                <a:lnTo>
                  <a:pt x="837" y="238"/>
                </a:lnTo>
                <a:lnTo>
                  <a:pt x="837" y="262"/>
                </a:lnTo>
                <a:lnTo>
                  <a:pt x="837" y="286"/>
                </a:lnTo>
                <a:lnTo>
                  <a:pt x="838" y="308"/>
                </a:lnTo>
                <a:lnTo>
                  <a:pt x="839" y="328"/>
                </a:lnTo>
                <a:lnTo>
                  <a:pt x="841" y="347"/>
                </a:lnTo>
                <a:lnTo>
                  <a:pt x="844" y="363"/>
                </a:lnTo>
                <a:lnTo>
                  <a:pt x="846" y="379"/>
                </a:lnTo>
                <a:lnTo>
                  <a:pt x="849" y="393"/>
                </a:lnTo>
                <a:lnTo>
                  <a:pt x="853" y="405"/>
                </a:lnTo>
                <a:lnTo>
                  <a:pt x="857" y="417"/>
                </a:lnTo>
                <a:lnTo>
                  <a:pt x="861" y="427"/>
                </a:lnTo>
                <a:lnTo>
                  <a:pt x="866" y="436"/>
                </a:lnTo>
                <a:lnTo>
                  <a:pt x="871" y="445"/>
                </a:lnTo>
                <a:lnTo>
                  <a:pt x="876" y="453"/>
                </a:lnTo>
                <a:lnTo>
                  <a:pt x="882" y="460"/>
                </a:lnTo>
                <a:lnTo>
                  <a:pt x="888" y="467"/>
                </a:lnTo>
                <a:lnTo>
                  <a:pt x="894" y="474"/>
                </a:lnTo>
                <a:lnTo>
                  <a:pt x="901" y="480"/>
                </a:lnTo>
                <a:lnTo>
                  <a:pt x="908" y="486"/>
                </a:lnTo>
                <a:lnTo>
                  <a:pt x="916" y="492"/>
                </a:lnTo>
                <a:lnTo>
                  <a:pt x="923" y="497"/>
                </a:lnTo>
                <a:lnTo>
                  <a:pt x="931" y="501"/>
                </a:lnTo>
                <a:lnTo>
                  <a:pt x="939" y="505"/>
                </a:lnTo>
                <a:lnTo>
                  <a:pt x="948" y="509"/>
                </a:lnTo>
                <a:lnTo>
                  <a:pt x="956" y="512"/>
                </a:lnTo>
                <a:lnTo>
                  <a:pt x="965" y="515"/>
                </a:lnTo>
                <a:lnTo>
                  <a:pt x="974" y="518"/>
                </a:lnTo>
                <a:lnTo>
                  <a:pt x="992" y="522"/>
                </a:lnTo>
                <a:lnTo>
                  <a:pt x="1001" y="523"/>
                </a:lnTo>
                <a:lnTo>
                  <a:pt x="1010" y="524"/>
                </a:lnTo>
                <a:lnTo>
                  <a:pt x="1029" y="524"/>
                </a:lnTo>
                <a:lnTo>
                  <a:pt x="1048" y="524"/>
                </a:lnTo>
                <a:lnTo>
                  <a:pt x="1066" y="522"/>
                </a:lnTo>
                <a:lnTo>
                  <a:pt x="1075" y="520"/>
                </a:lnTo>
                <a:lnTo>
                  <a:pt x="1084" y="518"/>
                </a:lnTo>
                <a:lnTo>
                  <a:pt x="1093" y="515"/>
                </a:lnTo>
                <a:lnTo>
                  <a:pt x="1102" y="512"/>
                </a:lnTo>
                <a:lnTo>
                  <a:pt x="1110" y="509"/>
                </a:lnTo>
                <a:lnTo>
                  <a:pt x="1119" y="505"/>
                </a:lnTo>
                <a:lnTo>
                  <a:pt x="1127" y="501"/>
                </a:lnTo>
                <a:lnTo>
                  <a:pt x="1135" y="497"/>
                </a:lnTo>
                <a:lnTo>
                  <a:pt x="1142" y="492"/>
                </a:lnTo>
                <a:lnTo>
                  <a:pt x="1150" y="486"/>
                </a:lnTo>
                <a:lnTo>
                  <a:pt x="1157" y="480"/>
                </a:lnTo>
                <a:lnTo>
                  <a:pt x="1164" y="474"/>
                </a:lnTo>
                <a:lnTo>
                  <a:pt x="1170" y="467"/>
                </a:lnTo>
                <a:lnTo>
                  <a:pt x="1176" y="460"/>
                </a:lnTo>
                <a:lnTo>
                  <a:pt x="1182" y="453"/>
                </a:lnTo>
                <a:lnTo>
                  <a:pt x="1187" y="445"/>
                </a:lnTo>
                <a:lnTo>
                  <a:pt x="1192" y="436"/>
                </a:lnTo>
                <a:lnTo>
                  <a:pt x="1197" y="427"/>
                </a:lnTo>
                <a:lnTo>
                  <a:pt x="1201" y="417"/>
                </a:lnTo>
                <a:lnTo>
                  <a:pt x="1205" y="405"/>
                </a:lnTo>
                <a:lnTo>
                  <a:pt x="1209" y="393"/>
                </a:lnTo>
                <a:lnTo>
                  <a:pt x="1212" y="379"/>
                </a:lnTo>
                <a:lnTo>
                  <a:pt x="1215" y="363"/>
                </a:lnTo>
                <a:lnTo>
                  <a:pt x="1217" y="347"/>
                </a:lnTo>
                <a:lnTo>
                  <a:pt x="1219" y="328"/>
                </a:lnTo>
                <a:lnTo>
                  <a:pt x="1220" y="308"/>
                </a:lnTo>
                <a:lnTo>
                  <a:pt x="1221" y="286"/>
                </a:lnTo>
                <a:lnTo>
                  <a:pt x="1221" y="262"/>
                </a:lnTo>
                <a:lnTo>
                  <a:pt x="1221" y="238"/>
                </a:lnTo>
                <a:lnTo>
                  <a:pt x="1220" y="216"/>
                </a:lnTo>
                <a:lnTo>
                  <a:pt x="1219" y="196"/>
                </a:lnTo>
                <a:lnTo>
                  <a:pt x="1217" y="178"/>
                </a:lnTo>
                <a:lnTo>
                  <a:pt x="1215" y="161"/>
                </a:lnTo>
                <a:lnTo>
                  <a:pt x="1212" y="146"/>
                </a:lnTo>
                <a:lnTo>
                  <a:pt x="1209" y="132"/>
                </a:lnTo>
                <a:lnTo>
                  <a:pt x="1205" y="119"/>
                </a:lnTo>
                <a:lnTo>
                  <a:pt x="1201" y="108"/>
                </a:lnTo>
                <a:lnTo>
                  <a:pt x="1197" y="97"/>
                </a:lnTo>
                <a:lnTo>
                  <a:pt x="1192" y="88"/>
                </a:lnTo>
                <a:lnTo>
                  <a:pt x="1187" y="79"/>
                </a:lnTo>
                <a:lnTo>
                  <a:pt x="1182" y="71"/>
                </a:lnTo>
                <a:lnTo>
                  <a:pt x="1176" y="64"/>
                </a:lnTo>
                <a:lnTo>
                  <a:pt x="1170" y="57"/>
                </a:lnTo>
                <a:lnTo>
                  <a:pt x="1164" y="51"/>
                </a:lnTo>
                <a:lnTo>
                  <a:pt x="1157" y="44"/>
                </a:lnTo>
                <a:lnTo>
                  <a:pt x="1150" y="38"/>
                </a:lnTo>
                <a:lnTo>
                  <a:pt x="1142" y="33"/>
                </a:lnTo>
                <a:lnTo>
                  <a:pt x="1135" y="28"/>
                </a:lnTo>
                <a:lnTo>
                  <a:pt x="1127" y="23"/>
                </a:lnTo>
                <a:lnTo>
                  <a:pt x="1119" y="19"/>
                </a:lnTo>
                <a:lnTo>
                  <a:pt x="1110" y="15"/>
                </a:lnTo>
                <a:lnTo>
                  <a:pt x="1102" y="12"/>
                </a:lnTo>
                <a:lnTo>
                  <a:pt x="1093" y="9"/>
                </a:lnTo>
                <a:lnTo>
                  <a:pt x="1084" y="7"/>
                </a:lnTo>
                <a:lnTo>
                  <a:pt x="1066" y="3"/>
                </a:lnTo>
                <a:lnTo>
                  <a:pt x="1057" y="2"/>
                </a:lnTo>
                <a:lnTo>
                  <a:pt x="1048" y="1"/>
                </a:lnTo>
                <a:lnTo>
                  <a:pt x="1029" y="0"/>
                </a:lnTo>
                <a:close/>
                <a:moveTo>
                  <a:pt x="1029" y="102"/>
                </a:moveTo>
                <a:lnTo>
                  <a:pt x="1037" y="102"/>
                </a:lnTo>
                <a:lnTo>
                  <a:pt x="1044" y="103"/>
                </a:lnTo>
                <a:lnTo>
                  <a:pt x="1051" y="105"/>
                </a:lnTo>
                <a:lnTo>
                  <a:pt x="1057" y="107"/>
                </a:lnTo>
                <a:lnTo>
                  <a:pt x="1063" y="110"/>
                </a:lnTo>
                <a:lnTo>
                  <a:pt x="1069" y="113"/>
                </a:lnTo>
                <a:lnTo>
                  <a:pt x="1074" y="117"/>
                </a:lnTo>
                <a:lnTo>
                  <a:pt x="1079" y="121"/>
                </a:lnTo>
                <a:lnTo>
                  <a:pt x="1084" y="126"/>
                </a:lnTo>
                <a:lnTo>
                  <a:pt x="1088" y="131"/>
                </a:lnTo>
                <a:lnTo>
                  <a:pt x="1091" y="137"/>
                </a:lnTo>
                <a:lnTo>
                  <a:pt x="1094" y="143"/>
                </a:lnTo>
                <a:lnTo>
                  <a:pt x="1097" y="150"/>
                </a:lnTo>
                <a:lnTo>
                  <a:pt x="1099" y="157"/>
                </a:lnTo>
                <a:lnTo>
                  <a:pt x="1100" y="165"/>
                </a:lnTo>
                <a:lnTo>
                  <a:pt x="1100" y="169"/>
                </a:lnTo>
                <a:lnTo>
                  <a:pt x="1101" y="173"/>
                </a:lnTo>
                <a:lnTo>
                  <a:pt x="1102" y="194"/>
                </a:lnTo>
                <a:lnTo>
                  <a:pt x="1103" y="216"/>
                </a:lnTo>
                <a:lnTo>
                  <a:pt x="1104" y="239"/>
                </a:lnTo>
                <a:lnTo>
                  <a:pt x="1104" y="262"/>
                </a:lnTo>
                <a:lnTo>
                  <a:pt x="1104" y="285"/>
                </a:lnTo>
                <a:lnTo>
                  <a:pt x="1103" y="308"/>
                </a:lnTo>
                <a:lnTo>
                  <a:pt x="1101" y="351"/>
                </a:lnTo>
                <a:lnTo>
                  <a:pt x="1100" y="359"/>
                </a:lnTo>
                <a:lnTo>
                  <a:pt x="1099" y="367"/>
                </a:lnTo>
                <a:lnTo>
                  <a:pt x="1097" y="374"/>
                </a:lnTo>
                <a:lnTo>
                  <a:pt x="1094" y="381"/>
                </a:lnTo>
                <a:lnTo>
                  <a:pt x="1091" y="387"/>
                </a:lnTo>
                <a:lnTo>
                  <a:pt x="1088" y="393"/>
                </a:lnTo>
                <a:lnTo>
                  <a:pt x="1086" y="396"/>
                </a:lnTo>
                <a:lnTo>
                  <a:pt x="1084" y="399"/>
                </a:lnTo>
                <a:lnTo>
                  <a:pt x="1079" y="403"/>
                </a:lnTo>
                <a:lnTo>
                  <a:pt x="1074" y="408"/>
                </a:lnTo>
                <a:lnTo>
                  <a:pt x="1069" y="412"/>
                </a:lnTo>
                <a:lnTo>
                  <a:pt x="1063" y="415"/>
                </a:lnTo>
                <a:lnTo>
                  <a:pt x="1057" y="417"/>
                </a:lnTo>
                <a:lnTo>
                  <a:pt x="1051" y="420"/>
                </a:lnTo>
                <a:lnTo>
                  <a:pt x="1044" y="421"/>
                </a:lnTo>
                <a:lnTo>
                  <a:pt x="1037" y="422"/>
                </a:lnTo>
                <a:lnTo>
                  <a:pt x="1029" y="422"/>
                </a:lnTo>
                <a:lnTo>
                  <a:pt x="1022" y="422"/>
                </a:lnTo>
                <a:lnTo>
                  <a:pt x="1014" y="421"/>
                </a:lnTo>
                <a:lnTo>
                  <a:pt x="1008" y="420"/>
                </a:lnTo>
                <a:lnTo>
                  <a:pt x="1001" y="417"/>
                </a:lnTo>
                <a:lnTo>
                  <a:pt x="995" y="415"/>
                </a:lnTo>
                <a:lnTo>
                  <a:pt x="989" y="412"/>
                </a:lnTo>
                <a:lnTo>
                  <a:pt x="984" y="408"/>
                </a:lnTo>
                <a:lnTo>
                  <a:pt x="979" y="403"/>
                </a:lnTo>
                <a:lnTo>
                  <a:pt x="975" y="399"/>
                </a:lnTo>
                <a:lnTo>
                  <a:pt x="971" y="393"/>
                </a:lnTo>
                <a:lnTo>
                  <a:pt x="967" y="387"/>
                </a:lnTo>
                <a:lnTo>
                  <a:pt x="964" y="381"/>
                </a:lnTo>
                <a:lnTo>
                  <a:pt x="962" y="374"/>
                </a:lnTo>
                <a:lnTo>
                  <a:pt x="960" y="367"/>
                </a:lnTo>
                <a:lnTo>
                  <a:pt x="958" y="359"/>
                </a:lnTo>
                <a:lnTo>
                  <a:pt x="958" y="355"/>
                </a:lnTo>
                <a:lnTo>
                  <a:pt x="957" y="351"/>
                </a:lnTo>
                <a:lnTo>
                  <a:pt x="956" y="330"/>
                </a:lnTo>
                <a:lnTo>
                  <a:pt x="955" y="308"/>
                </a:lnTo>
                <a:lnTo>
                  <a:pt x="954" y="285"/>
                </a:lnTo>
                <a:lnTo>
                  <a:pt x="954" y="262"/>
                </a:lnTo>
                <a:lnTo>
                  <a:pt x="954" y="239"/>
                </a:lnTo>
                <a:lnTo>
                  <a:pt x="955" y="216"/>
                </a:lnTo>
                <a:lnTo>
                  <a:pt x="957" y="173"/>
                </a:lnTo>
                <a:lnTo>
                  <a:pt x="958" y="165"/>
                </a:lnTo>
                <a:lnTo>
                  <a:pt x="960" y="157"/>
                </a:lnTo>
                <a:lnTo>
                  <a:pt x="962" y="150"/>
                </a:lnTo>
                <a:lnTo>
                  <a:pt x="964" y="143"/>
                </a:lnTo>
                <a:lnTo>
                  <a:pt x="967" y="137"/>
                </a:lnTo>
                <a:lnTo>
                  <a:pt x="971" y="131"/>
                </a:lnTo>
                <a:lnTo>
                  <a:pt x="973" y="129"/>
                </a:lnTo>
                <a:lnTo>
                  <a:pt x="975" y="126"/>
                </a:lnTo>
                <a:lnTo>
                  <a:pt x="979" y="121"/>
                </a:lnTo>
                <a:lnTo>
                  <a:pt x="984" y="117"/>
                </a:lnTo>
                <a:lnTo>
                  <a:pt x="989" y="113"/>
                </a:lnTo>
                <a:lnTo>
                  <a:pt x="995" y="110"/>
                </a:lnTo>
                <a:lnTo>
                  <a:pt x="1001" y="107"/>
                </a:lnTo>
                <a:lnTo>
                  <a:pt x="1008" y="105"/>
                </a:lnTo>
                <a:lnTo>
                  <a:pt x="1014" y="103"/>
                </a:lnTo>
                <a:lnTo>
                  <a:pt x="1022" y="102"/>
                </a:lnTo>
                <a:lnTo>
                  <a:pt x="1029" y="102"/>
                </a:lnTo>
                <a:close/>
                <a:moveTo>
                  <a:pt x="1683" y="516"/>
                </a:moveTo>
                <a:lnTo>
                  <a:pt x="1683" y="9"/>
                </a:lnTo>
                <a:lnTo>
                  <a:pt x="1589" y="9"/>
                </a:lnTo>
                <a:lnTo>
                  <a:pt x="1494" y="188"/>
                </a:lnTo>
                <a:lnTo>
                  <a:pt x="1493" y="190"/>
                </a:lnTo>
                <a:lnTo>
                  <a:pt x="1491" y="191"/>
                </a:lnTo>
                <a:lnTo>
                  <a:pt x="1489" y="192"/>
                </a:lnTo>
                <a:lnTo>
                  <a:pt x="1488" y="192"/>
                </a:lnTo>
                <a:lnTo>
                  <a:pt x="1486" y="192"/>
                </a:lnTo>
                <a:lnTo>
                  <a:pt x="1484" y="191"/>
                </a:lnTo>
                <a:lnTo>
                  <a:pt x="1482" y="190"/>
                </a:lnTo>
                <a:lnTo>
                  <a:pt x="1481" y="188"/>
                </a:lnTo>
                <a:lnTo>
                  <a:pt x="1386" y="9"/>
                </a:lnTo>
                <a:lnTo>
                  <a:pt x="1292" y="9"/>
                </a:lnTo>
                <a:lnTo>
                  <a:pt x="1292" y="516"/>
                </a:lnTo>
                <a:lnTo>
                  <a:pt x="1401" y="516"/>
                </a:lnTo>
                <a:lnTo>
                  <a:pt x="1401" y="306"/>
                </a:lnTo>
                <a:lnTo>
                  <a:pt x="1390" y="242"/>
                </a:lnTo>
                <a:lnTo>
                  <a:pt x="1390" y="239"/>
                </a:lnTo>
                <a:lnTo>
                  <a:pt x="1391" y="237"/>
                </a:lnTo>
                <a:lnTo>
                  <a:pt x="1392" y="235"/>
                </a:lnTo>
                <a:lnTo>
                  <a:pt x="1394" y="234"/>
                </a:lnTo>
                <a:lnTo>
                  <a:pt x="1396" y="234"/>
                </a:lnTo>
                <a:lnTo>
                  <a:pt x="1398" y="234"/>
                </a:lnTo>
                <a:lnTo>
                  <a:pt x="1400" y="235"/>
                </a:lnTo>
                <a:lnTo>
                  <a:pt x="1401" y="236"/>
                </a:lnTo>
                <a:lnTo>
                  <a:pt x="1402" y="238"/>
                </a:lnTo>
                <a:lnTo>
                  <a:pt x="1466" y="350"/>
                </a:lnTo>
                <a:lnTo>
                  <a:pt x="1503" y="350"/>
                </a:lnTo>
                <a:lnTo>
                  <a:pt x="1573" y="238"/>
                </a:lnTo>
                <a:lnTo>
                  <a:pt x="1575" y="235"/>
                </a:lnTo>
                <a:lnTo>
                  <a:pt x="1577" y="234"/>
                </a:lnTo>
                <a:lnTo>
                  <a:pt x="1579" y="234"/>
                </a:lnTo>
                <a:lnTo>
                  <a:pt x="1581" y="234"/>
                </a:lnTo>
                <a:lnTo>
                  <a:pt x="1583" y="235"/>
                </a:lnTo>
                <a:lnTo>
                  <a:pt x="1584" y="237"/>
                </a:lnTo>
                <a:lnTo>
                  <a:pt x="1585" y="239"/>
                </a:lnTo>
                <a:lnTo>
                  <a:pt x="1585" y="242"/>
                </a:lnTo>
                <a:lnTo>
                  <a:pt x="1574" y="306"/>
                </a:lnTo>
                <a:lnTo>
                  <a:pt x="1574" y="516"/>
                </a:lnTo>
                <a:lnTo>
                  <a:pt x="1683" y="516"/>
                </a:lnTo>
                <a:close/>
                <a:moveTo>
                  <a:pt x="2011" y="103"/>
                </a:moveTo>
                <a:lnTo>
                  <a:pt x="2011" y="9"/>
                </a:lnTo>
                <a:lnTo>
                  <a:pt x="1763" y="9"/>
                </a:lnTo>
                <a:lnTo>
                  <a:pt x="1763" y="103"/>
                </a:lnTo>
                <a:lnTo>
                  <a:pt x="1829" y="103"/>
                </a:lnTo>
                <a:lnTo>
                  <a:pt x="1829" y="422"/>
                </a:lnTo>
                <a:lnTo>
                  <a:pt x="1763" y="422"/>
                </a:lnTo>
                <a:lnTo>
                  <a:pt x="1763" y="516"/>
                </a:lnTo>
                <a:lnTo>
                  <a:pt x="2011" y="516"/>
                </a:lnTo>
                <a:lnTo>
                  <a:pt x="2011" y="422"/>
                </a:lnTo>
                <a:lnTo>
                  <a:pt x="1945" y="422"/>
                </a:lnTo>
                <a:lnTo>
                  <a:pt x="1945" y="103"/>
                </a:lnTo>
                <a:lnTo>
                  <a:pt x="2011" y="103"/>
                </a:lnTo>
                <a:close/>
                <a:moveTo>
                  <a:pt x="330" y="1009"/>
                </a:moveTo>
                <a:lnTo>
                  <a:pt x="330" y="908"/>
                </a:lnTo>
                <a:lnTo>
                  <a:pt x="18" y="908"/>
                </a:lnTo>
                <a:lnTo>
                  <a:pt x="18" y="1415"/>
                </a:lnTo>
                <a:lnTo>
                  <a:pt x="134" y="1415"/>
                </a:lnTo>
                <a:lnTo>
                  <a:pt x="134" y="1212"/>
                </a:lnTo>
                <a:lnTo>
                  <a:pt x="317" y="1212"/>
                </a:lnTo>
                <a:lnTo>
                  <a:pt x="317" y="1111"/>
                </a:lnTo>
                <a:lnTo>
                  <a:pt x="134" y="1111"/>
                </a:lnTo>
                <a:lnTo>
                  <a:pt x="134" y="1009"/>
                </a:lnTo>
                <a:lnTo>
                  <a:pt x="330" y="1009"/>
                </a:lnTo>
                <a:close/>
                <a:moveTo>
                  <a:pt x="651" y="1002"/>
                </a:moveTo>
                <a:lnTo>
                  <a:pt x="651" y="908"/>
                </a:lnTo>
                <a:lnTo>
                  <a:pt x="402" y="908"/>
                </a:lnTo>
                <a:lnTo>
                  <a:pt x="402" y="1002"/>
                </a:lnTo>
                <a:lnTo>
                  <a:pt x="469" y="1002"/>
                </a:lnTo>
                <a:lnTo>
                  <a:pt x="469" y="1321"/>
                </a:lnTo>
                <a:lnTo>
                  <a:pt x="402" y="1321"/>
                </a:lnTo>
                <a:lnTo>
                  <a:pt x="402" y="1415"/>
                </a:lnTo>
                <a:lnTo>
                  <a:pt x="651" y="1415"/>
                </a:lnTo>
                <a:lnTo>
                  <a:pt x="651" y="1321"/>
                </a:lnTo>
                <a:lnTo>
                  <a:pt x="584" y="1321"/>
                </a:lnTo>
                <a:lnTo>
                  <a:pt x="584" y="1002"/>
                </a:lnTo>
                <a:lnTo>
                  <a:pt x="651" y="1002"/>
                </a:lnTo>
                <a:close/>
                <a:moveTo>
                  <a:pt x="1096" y="1415"/>
                </a:moveTo>
                <a:lnTo>
                  <a:pt x="1096" y="908"/>
                </a:lnTo>
                <a:lnTo>
                  <a:pt x="987" y="908"/>
                </a:lnTo>
                <a:lnTo>
                  <a:pt x="987" y="1118"/>
                </a:lnTo>
                <a:lnTo>
                  <a:pt x="998" y="1182"/>
                </a:lnTo>
                <a:lnTo>
                  <a:pt x="998" y="1184"/>
                </a:lnTo>
                <a:lnTo>
                  <a:pt x="997" y="1187"/>
                </a:lnTo>
                <a:lnTo>
                  <a:pt x="996" y="1188"/>
                </a:lnTo>
                <a:lnTo>
                  <a:pt x="994" y="1189"/>
                </a:lnTo>
                <a:lnTo>
                  <a:pt x="992" y="1190"/>
                </a:lnTo>
                <a:lnTo>
                  <a:pt x="990" y="1190"/>
                </a:lnTo>
                <a:lnTo>
                  <a:pt x="988" y="1188"/>
                </a:lnTo>
                <a:lnTo>
                  <a:pt x="987" y="1187"/>
                </a:lnTo>
                <a:lnTo>
                  <a:pt x="986" y="1186"/>
                </a:lnTo>
                <a:lnTo>
                  <a:pt x="828" y="908"/>
                </a:lnTo>
                <a:lnTo>
                  <a:pt x="733" y="908"/>
                </a:lnTo>
                <a:lnTo>
                  <a:pt x="733" y="1415"/>
                </a:lnTo>
                <a:lnTo>
                  <a:pt x="842" y="1415"/>
                </a:lnTo>
                <a:lnTo>
                  <a:pt x="842" y="1205"/>
                </a:lnTo>
                <a:lnTo>
                  <a:pt x="832" y="1141"/>
                </a:lnTo>
                <a:lnTo>
                  <a:pt x="832" y="1139"/>
                </a:lnTo>
                <a:lnTo>
                  <a:pt x="833" y="1137"/>
                </a:lnTo>
                <a:lnTo>
                  <a:pt x="834" y="1135"/>
                </a:lnTo>
                <a:lnTo>
                  <a:pt x="836" y="1134"/>
                </a:lnTo>
                <a:lnTo>
                  <a:pt x="838" y="1133"/>
                </a:lnTo>
                <a:lnTo>
                  <a:pt x="840" y="1134"/>
                </a:lnTo>
                <a:lnTo>
                  <a:pt x="842" y="1135"/>
                </a:lnTo>
                <a:lnTo>
                  <a:pt x="843" y="1136"/>
                </a:lnTo>
                <a:lnTo>
                  <a:pt x="844" y="1137"/>
                </a:lnTo>
                <a:lnTo>
                  <a:pt x="1001" y="1415"/>
                </a:lnTo>
                <a:lnTo>
                  <a:pt x="1096" y="1415"/>
                </a:lnTo>
                <a:close/>
                <a:moveTo>
                  <a:pt x="1299" y="1314"/>
                </a:moveTo>
                <a:lnTo>
                  <a:pt x="1299" y="908"/>
                </a:lnTo>
                <a:lnTo>
                  <a:pt x="1183" y="908"/>
                </a:lnTo>
                <a:lnTo>
                  <a:pt x="1183" y="1415"/>
                </a:lnTo>
                <a:lnTo>
                  <a:pt x="1439" y="1415"/>
                </a:lnTo>
                <a:lnTo>
                  <a:pt x="1439" y="1314"/>
                </a:lnTo>
                <a:lnTo>
                  <a:pt x="1299" y="1314"/>
                </a:lnTo>
                <a:close/>
                <a:moveTo>
                  <a:pt x="1738" y="1298"/>
                </a:moveTo>
                <a:lnTo>
                  <a:pt x="1763" y="1415"/>
                </a:lnTo>
                <a:lnTo>
                  <a:pt x="1878" y="1415"/>
                </a:lnTo>
                <a:lnTo>
                  <a:pt x="1755" y="908"/>
                </a:lnTo>
                <a:lnTo>
                  <a:pt x="1519" y="908"/>
                </a:lnTo>
                <a:lnTo>
                  <a:pt x="1519" y="1002"/>
                </a:lnTo>
                <a:lnTo>
                  <a:pt x="1572" y="1002"/>
                </a:lnTo>
                <a:lnTo>
                  <a:pt x="1472" y="1415"/>
                </a:lnTo>
                <a:lnTo>
                  <a:pt x="1588" y="1415"/>
                </a:lnTo>
                <a:lnTo>
                  <a:pt x="1612" y="1298"/>
                </a:lnTo>
                <a:lnTo>
                  <a:pt x="1738" y="1298"/>
                </a:lnTo>
                <a:close/>
                <a:moveTo>
                  <a:pt x="1719" y="1204"/>
                </a:moveTo>
                <a:lnTo>
                  <a:pt x="1632" y="1204"/>
                </a:lnTo>
                <a:lnTo>
                  <a:pt x="1664" y="1055"/>
                </a:lnTo>
                <a:lnTo>
                  <a:pt x="1669" y="1009"/>
                </a:lnTo>
                <a:lnTo>
                  <a:pt x="1669" y="1008"/>
                </a:lnTo>
                <a:lnTo>
                  <a:pt x="1669" y="1007"/>
                </a:lnTo>
                <a:lnTo>
                  <a:pt x="1671" y="1005"/>
                </a:lnTo>
                <a:lnTo>
                  <a:pt x="1673" y="1003"/>
                </a:lnTo>
                <a:lnTo>
                  <a:pt x="1675" y="1003"/>
                </a:lnTo>
                <a:lnTo>
                  <a:pt x="1677" y="1003"/>
                </a:lnTo>
                <a:lnTo>
                  <a:pt x="1679" y="1005"/>
                </a:lnTo>
                <a:lnTo>
                  <a:pt x="1681" y="1007"/>
                </a:lnTo>
                <a:lnTo>
                  <a:pt x="1681" y="1008"/>
                </a:lnTo>
                <a:lnTo>
                  <a:pt x="1682" y="1009"/>
                </a:lnTo>
                <a:lnTo>
                  <a:pt x="1687" y="1055"/>
                </a:lnTo>
                <a:lnTo>
                  <a:pt x="1719" y="1204"/>
                </a:lnTo>
                <a:close/>
                <a:moveTo>
                  <a:pt x="2291" y="1415"/>
                </a:moveTo>
                <a:lnTo>
                  <a:pt x="2291" y="908"/>
                </a:lnTo>
                <a:lnTo>
                  <a:pt x="2183" y="908"/>
                </a:lnTo>
                <a:lnTo>
                  <a:pt x="2183" y="1118"/>
                </a:lnTo>
                <a:lnTo>
                  <a:pt x="2193" y="1182"/>
                </a:lnTo>
                <a:lnTo>
                  <a:pt x="2193" y="1184"/>
                </a:lnTo>
                <a:lnTo>
                  <a:pt x="2193" y="1187"/>
                </a:lnTo>
                <a:lnTo>
                  <a:pt x="2191" y="1188"/>
                </a:lnTo>
                <a:lnTo>
                  <a:pt x="2190" y="1189"/>
                </a:lnTo>
                <a:lnTo>
                  <a:pt x="2188" y="1190"/>
                </a:lnTo>
                <a:lnTo>
                  <a:pt x="2186" y="1190"/>
                </a:lnTo>
                <a:lnTo>
                  <a:pt x="2184" y="1188"/>
                </a:lnTo>
                <a:lnTo>
                  <a:pt x="2183" y="1187"/>
                </a:lnTo>
                <a:lnTo>
                  <a:pt x="2182" y="1186"/>
                </a:lnTo>
                <a:lnTo>
                  <a:pt x="2022" y="908"/>
                </a:lnTo>
                <a:lnTo>
                  <a:pt x="1928" y="908"/>
                </a:lnTo>
                <a:lnTo>
                  <a:pt x="1928" y="1415"/>
                </a:lnTo>
                <a:lnTo>
                  <a:pt x="2037" y="1415"/>
                </a:lnTo>
                <a:lnTo>
                  <a:pt x="2037" y="1205"/>
                </a:lnTo>
                <a:lnTo>
                  <a:pt x="2026" y="1141"/>
                </a:lnTo>
                <a:lnTo>
                  <a:pt x="2026" y="1139"/>
                </a:lnTo>
                <a:lnTo>
                  <a:pt x="2027" y="1137"/>
                </a:lnTo>
                <a:lnTo>
                  <a:pt x="2028" y="1135"/>
                </a:lnTo>
                <a:lnTo>
                  <a:pt x="2030" y="1134"/>
                </a:lnTo>
                <a:lnTo>
                  <a:pt x="2032" y="1133"/>
                </a:lnTo>
                <a:lnTo>
                  <a:pt x="2034" y="1134"/>
                </a:lnTo>
                <a:lnTo>
                  <a:pt x="2036" y="1135"/>
                </a:lnTo>
                <a:lnTo>
                  <a:pt x="2037" y="1136"/>
                </a:lnTo>
                <a:lnTo>
                  <a:pt x="2038" y="1137"/>
                </a:lnTo>
                <a:lnTo>
                  <a:pt x="2197" y="1415"/>
                </a:lnTo>
                <a:lnTo>
                  <a:pt x="2291" y="1415"/>
                </a:lnTo>
                <a:close/>
                <a:moveTo>
                  <a:pt x="2379" y="908"/>
                </a:moveTo>
                <a:lnTo>
                  <a:pt x="2379" y="1415"/>
                </a:lnTo>
                <a:lnTo>
                  <a:pt x="2527" y="1415"/>
                </a:lnTo>
                <a:lnTo>
                  <a:pt x="2538" y="1415"/>
                </a:lnTo>
                <a:lnTo>
                  <a:pt x="2550" y="1414"/>
                </a:lnTo>
                <a:lnTo>
                  <a:pt x="2560" y="1413"/>
                </a:lnTo>
                <a:lnTo>
                  <a:pt x="2571" y="1412"/>
                </a:lnTo>
                <a:lnTo>
                  <a:pt x="2581" y="1411"/>
                </a:lnTo>
                <a:lnTo>
                  <a:pt x="2591" y="1408"/>
                </a:lnTo>
                <a:lnTo>
                  <a:pt x="2610" y="1403"/>
                </a:lnTo>
                <a:lnTo>
                  <a:pt x="2619" y="1400"/>
                </a:lnTo>
                <a:lnTo>
                  <a:pt x="2628" y="1397"/>
                </a:lnTo>
                <a:lnTo>
                  <a:pt x="2636" y="1393"/>
                </a:lnTo>
                <a:lnTo>
                  <a:pt x="2644" y="1389"/>
                </a:lnTo>
                <a:lnTo>
                  <a:pt x="2651" y="1385"/>
                </a:lnTo>
                <a:lnTo>
                  <a:pt x="2658" y="1380"/>
                </a:lnTo>
                <a:lnTo>
                  <a:pt x="2665" y="1375"/>
                </a:lnTo>
                <a:lnTo>
                  <a:pt x="2672" y="1370"/>
                </a:lnTo>
                <a:lnTo>
                  <a:pt x="2678" y="1365"/>
                </a:lnTo>
                <a:lnTo>
                  <a:pt x="2683" y="1359"/>
                </a:lnTo>
                <a:lnTo>
                  <a:pt x="2689" y="1353"/>
                </a:lnTo>
                <a:lnTo>
                  <a:pt x="2694" y="1346"/>
                </a:lnTo>
                <a:lnTo>
                  <a:pt x="2703" y="1332"/>
                </a:lnTo>
                <a:lnTo>
                  <a:pt x="2707" y="1325"/>
                </a:lnTo>
                <a:lnTo>
                  <a:pt x="2711" y="1318"/>
                </a:lnTo>
                <a:lnTo>
                  <a:pt x="2714" y="1310"/>
                </a:lnTo>
                <a:lnTo>
                  <a:pt x="2717" y="1302"/>
                </a:lnTo>
                <a:lnTo>
                  <a:pt x="2720" y="1294"/>
                </a:lnTo>
                <a:lnTo>
                  <a:pt x="2722" y="1285"/>
                </a:lnTo>
                <a:lnTo>
                  <a:pt x="2724" y="1276"/>
                </a:lnTo>
                <a:lnTo>
                  <a:pt x="2726" y="1267"/>
                </a:lnTo>
                <a:lnTo>
                  <a:pt x="2727" y="1258"/>
                </a:lnTo>
                <a:lnTo>
                  <a:pt x="2728" y="1248"/>
                </a:lnTo>
                <a:lnTo>
                  <a:pt x="2731" y="1206"/>
                </a:lnTo>
                <a:lnTo>
                  <a:pt x="2731" y="1183"/>
                </a:lnTo>
                <a:lnTo>
                  <a:pt x="2732" y="1162"/>
                </a:lnTo>
                <a:lnTo>
                  <a:pt x="2731" y="1140"/>
                </a:lnTo>
                <a:lnTo>
                  <a:pt x="2731" y="1117"/>
                </a:lnTo>
                <a:lnTo>
                  <a:pt x="2729" y="1095"/>
                </a:lnTo>
                <a:lnTo>
                  <a:pt x="2728" y="1075"/>
                </a:lnTo>
                <a:lnTo>
                  <a:pt x="2727" y="1065"/>
                </a:lnTo>
                <a:lnTo>
                  <a:pt x="2726" y="1056"/>
                </a:lnTo>
                <a:lnTo>
                  <a:pt x="2724" y="1047"/>
                </a:lnTo>
                <a:lnTo>
                  <a:pt x="2722" y="1038"/>
                </a:lnTo>
                <a:lnTo>
                  <a:pt x="2717" y="1021"/>
                </a:lnTo>
                <a:lnTo>
                  <a:pt x="2714" y="1013"/>
                </a:lnTo>
                <a:lnTo>
                  <a:pt x="2711" y="1006"/>
                </a:lnTo>
                <a:lnTo>
                  <a:pt x="2707" y="998"/>
                </a:lnTo>
                <a:lnTo>
                  <a:pt x="2703" y="991"/>
                </a:lnTo>
                <a:lnTo>
                  <a:pt x="2698" y="984"/>
                </a:lnTo>
                <a:lnTo>
                  <a:pt x="2694" y="977"/>
                </a:lnTo>
                <a:lnTo>
                  <a:pt x="2689" y="971"/>
                </a:lnTo>
                <a:lnTo>
                  <a:pt x="2683" y="964"/>
                </a:lnTo>
                <a:lnTo>
                  <a:pt x="2677" y="959"/>
                </a:lnTo>
                <a:lnTo>
                  <a:pt x="2671" y="953"/>
                </a:lnTo>
                <a:lnTo>
                  <a:pt x="2665" y="948"/>
                </a:lnTo>
                <a:lnTo>
                  <a:pt x="2658" y="943"/>
                </a:lnTo>
                <a:lnTo>
                  <a:pt x="2651" y="938"/>
                </a:lnTo>
                <a:lnTo>
                  <a:pt x="2643" y="934"/>
                </a:lnTo>
                <a:lnTo>
                  <a:pt x="2636" y="930"/>
                </a:lnTo>
                <a:lnTo>
                  <a:pt x="2627" y="926"/>
                </a:lnTo>
                <a:lnTo>
                  <a:pt x="2619" y="923"/>
                </a:lnTo>
                <a:lnTo>
                  <a:pt x="2610" y="920"/>
                </a:lnTo>
                <a:lnTo>
                  <a:pt x="2601" y="917"/>
                </a:lnTo>
                <a:lnTo>
                  <a:pt x="2591" y="915"/>
                </a:lnTo>
                <a:lnTo>
                  <a:pt x="2581" y="913"/>
                </a:lnTo>
                <a:lnTo>
                  <a:pt x="2571" y="911"/>
                </a:lnTo>
                <a:lnTo>
                  <a:pt x="2560" y="910"/>
                </a:lnTo>
                <a:lnTo>
                  <a:pt x="2550" y="909"/>
                </a:lnTo>
                <a:lnTo>
                  <a:pt x="2538" y="908"/>
                </a:lnTo>
                <a:lnTo>
                  <a:pt x="2527" y="908"/>
                </a:lnTo>
                <a:lnTo>
                  <a:pt x="2379" y="908"/>
                </a:lnTo>
                <a:close/>
                <a:moveTo>
                  <a:pt x="2495" y="1002"/>
                </a:moveTo>
                <a:lnTo>
                  <a:pt x="2527" y="1002"/>
                </a:lnTo>
                <a:lnTo>
                  <a:pt x="2538" y="1003"/>
                </a:lnTo>
                <a:lnTo>
                  <a:pt x="2548" y="1004"/>
                </a:lnTo>
                <a:lnTo>
                  <a:pt x="2558" y="1006"/>
                </a:lnTo>
                <a:lnTo>
                  <a:pt x="2567" y="1009"/>
                </a:lnTo>
                <a:lnTo>
                  <a:pt x="2575" y="1013"/>
                </a:lnTo>
                <a:lnTo>
                  <a:pt x="2583" y="1017"/>
                </a:lnTo>
                <a:lnTo>
                  <a:pt x="2586" y="1019"/>
                </a:lnTo>
                <a:lnTo>
                  <a:pt x="2590" y="1022"/>
                </a:lnTo>
                <a:lnTo>
                  <a:pt x="2596" y="1028"/>
                </a:lnTo>
                <a:lnTo>
                  <a:pt x="2601" y="1034"/>
                </a:lnTo>
                <a:lnTo>
                  <a:pt x="2606" y="1040"/>
                </a:lnTo>
                <a:lnTo>
                  <a:pt x="2610" y="1048"/>
                </a:lnTo>
                <a:lnTo>
                  <a:pt x="2614" y="1055"/>
                </a:lnTo>
                <a:lnTo>
                  <a:pt x="2616" y="1063"/>
                </a:lnTo>
                <a:lnTo>
                  <a:pt x="2619" y="1072"/>
                </a:lnTo>
                <a:lnTo>
                  <a:pt x="2620" y="1081"/>
                </a:lnTo>
                <a:lnTo>
                  <a:pt x="2621" y="1090"/>
                </a:lnTo>
                <a:lnTo>
                  <a:pt x="2623" y="1110"/>
                </a:lnTo>
                <a:lnTo>
                  <a:pt x="2624" y="1127"/>
                </a:lnTo>
                <a:lnTo>
                  <a:pt x="2624" y="1162"/>
                </a:lnTo>
                <a:lnTo>
                  <a:pt x="2624" y="1196"/>
                </a:lnTo>
                <a:lnTo>
                  <a:pt x="2623" y="1213"/>
                </a:lnTo>
                <a:lnTo>
                  <a:pt x="2621" y="1233"/>
                </a:lnTo>
                <a:lnTo>
                  <a:pt x="2620" y="1242"/>
                </a:lnTo>
                <a:lnTo>
                  <a:pt x="2618" y="1251"/>
                </a:lnTo>
                <a:lnTo>
                  <a:pt x="2616" y="1260"/>
                </a:lnTo>
                <a:lnTo>
                  <a:pt x="2615" y="1264"/>
                </a:lnTo>
                <a:lnTo>
                  <a:pt x="2613" y="1268"/>
                </a:lnTo>
                <a:lnTo>
                  <a:pt x="2610" y="1275"/>
                </a:lnTo>
                <a:lnTo>
                  <a:pt x="2606" y="1283"/>
                </a:lnTo>
                <a:lnTo>
                  <a:pt x="2601" y="1289"/>
                </a:lnTo>
                <a:lnTo>
                  <a:pt x="2595" y="1296"/>
                </a:lnTo>
                <a:lnTo>
                  <a:pt x="2589" y="1301"/>
                </a:lnTo>
                <a:lnTo>
                  <a:pt x="2583" y="1306"/>
                </a:lnTo>
                <a:lnTo>
                  <a:pt x="2575" y="1311"/>
                </a:lnTo>
                <a:lnTo>
                  <a:pt x="2567" y="1314"/>
                </a:lnTo>
                <a:lnTo>
                  <a:pt x="2558" y="1317"/>
                </a:lnTo>
                <a:lnTo>
                  <a:pt x="2548" y="1319"/>
                </a:lnTo>
                <a:lnTo>
                  <a:pt x="2538" y="1321"/>
                </a:lnTo>
                <a:lnTo>
                  <a:pt x="2527" y="1321"/>
                </a:lnTo>
                <a:lnTo>
                  <a:pt x="2495" y="1321"/>
                </a:lnTo>
                <a:lnTo>
                  <a:pt x="2495" y="1002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defTabSz="1219170">
              <a:buClr>
                <a:srgbClr val="000000"/>
              </a:buClr>
              <a:buSzPts val="1800"/>
            </a:pPr>
            <a:endParaRPr sz="2400" kern="0" dirty="0">
              <a:solidFill>
                <a:srgbClr val="002EA2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sp>
        <p:nvSpPr>
          <p:cNvPr id="221" name="Google Shape;221;p11"/>
          <p:cNvSpPr/>
          <p:nvPr/>
        </p:nvSpPr>
        <p:spPr>
          <a:xfrm>
            <a:off x="2063553" y="3256488"/>
            <a:ext cx="1596652" cy="144016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en-US" sz="1867" b="1" kern="0" dirty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6-year-olds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400"/>
            </a:pPr>
            <a:r>
              <a:rPr lang="en-US" sz="1867" kern="0" dirty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Compulsory pre-primary education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2" name="Google Shape;222;p11"/>
          <p:cNvSpPr/>
          <p:nvPr/>
        </p:nvSpPr>
        <p:spPr>
          <a:xfrm>
            <a:off x="114723" y="3256480"/>
            <a:ext cx="1852819" cy="144016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en-US" sz="1867" b="1" kern="0" dirty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0-5-year-olds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400"/>
            </a:pPr>
            <a:r>
              <a:rPr lang="en-US" sz="1867" kern="0" dirty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Early childhood education and care </a:t>
            </a:r>
            <a:endParaRPr sz="1867" kern="0" dirty="0">
              <a:solidFill>
                <a:srgbClr val="FFFFFF"/>
              </a:solidFill>
              <a:latin typeface="Finlandica"/>
              <a:ea typeface="Finlandica"/>
              <a:cs typeface="Finlandica"/>
              <a:sym typeface="Finlandica"/>
            </a:endParaRPr>
          </a:p>
        </p:txBody>
      </p:sp>
      <p:cxnSp>
        <p:nvCxnSpPr>
          <p:cNvPr id="223" name="Google Shape;223;p11"/>
          <p:cNvCxnSpPr/>
          <p:nvPr/>
        </p:nvCxnSpPr>
        <p:spPr>
          <a:xfrm>
            <a:off x="8021809" y="3900155"/>
            <a:ext cx="900740" cy="90074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4" name="Google Shape;224;p11"/>
          <p:cNvCxnSpPr/>
          <p:nvPr/>
        </p:nvCxnSpPr>
        <p:spPr>
          <a:xfrm>
            <a:off x="5423926" y="3689283"/>
            <a:ext cx="92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5" name="Google Shape;225;p11"/>
          <p:cNvCxnSpPr/>
          <p:nvPr/>
        </p:nvCxnSpPr>
        <p:spPr>
          <a:xfrm>
            <a:off x="5325377" y="4457368"/>
            <a:ext cx="92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6" name="Google Shape;226;p11"/>
          <p:cNvCxnSpPr/>
          <p:nvPr/>
        </p:nvCxnSpPr>
        <p:spPr>
          <a:xfrm>
            <a:off x="7763974" y="5025616"/>
            <a:ext cx="924700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27" name="Google Shape;227;p11"/>
          <p:cNvCxnSpPr/>
          <p:nvPr/>
        </p:nvCxnSpPr>
        <p:spPr>
          <a:xfrm>
            <a:off x="7645496" y="3256480"/>
            <a:ext cx="3460289" cy="0"/>
          </a:xfrm>
          <a:prstGeom prst="straightConnector1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28" name="Google Shape;228;p11"/>
          <p:cNvSpPr/>
          <p:nvPr/>
        </p:nvSpPr>
        <p:spPr>
          <a:xfrm>
            <a:off x="8482179" y="4212171"/>
            <a:ext cx="1968000" cy="168000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FFFFFF"/>
              </a:buClr>
              <a:buSzPts val="1400"/>
            </a:pPr>
            <a:r>
              <a:rPr lang="en-US" sz="1867" b="1" kern="0" dirty="0" err="1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Appr</a:t>
            </a:r>
            <a:r>
              <a:rPr lang="en-US" sz="1867" b="1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. 3+2 years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FFFFFF"/>
              </a:buClr>
              <a:buSzPts val="1400"/>
            </a:pP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Bachelor’s and Master’s degrees at Universities of Applied Sciences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9" name="Google Shape;229;p11"/>
          <p:cNvSpPr/>
          <p:nvPr/>
        </p:nvSpPr>
        <p:spPr>
          <a:xfrm>
            <a:off x="6097985" y="4193176"/>
            <a:ext cx="2051633" cy="201600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FFFFFF"/>
              </a:buClr>
              <a:buSzPts val="1400"/>
            </a:pPr>
            <a:r>
              <a:rPr lang="en-US" sz="1867" b="1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16-19-year-olds</a:t>
            </a: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FFFFFF"/>
              </a:buClr>
              <a:buSzPts val="1400"/>
            </a:pP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Vocational qualifications in vocational institutions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1"/>
          <p:cNvSpPr/>
          <p:nvPr/>
        </p:nvSpPr>
        <p:spPr>
          <a:xfrm>
            <a:off x="6097985" y="2004832"/>
            <a:ext cx="2051633" cy="201600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FFFFFF"/>
              </a:buClr>
              <a:buSzPts val="1400"/>
            </a:pPr>
            <a:r>
              <a:rPr lang="en-US" sz="1867" b="1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16-19-year-olds</a:t>
            </a: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FFFFFF"/>
              </a:buClr>
              <a:buSzPts val="1400"/>
            </a:pP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Matriculation examination in general upper secondary schools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1"/>
          <p:cNvSpPr/>
          <p:nvPr/>
        </p:nvSpPr>
        <p:spPr>
          <a:xfrm>
            <a:off x="8482179" y="2344965"/>
            <a:ext cx="1968000" cy="168000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FFFFFF"/>
              </a:buClr>
              <a:buSzPts val="1400"/>
            </a:pPr>
            <a:r>
              <a:rPr lang="en-US" sz="1867" b="1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Appr. 3+2 years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FFFFFF"/>
              </a:buClr>
              <a:buSzPts val="1400"/>
            </a:pP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Bachelor’s and Master’s degrees at Universities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2" name="Google Shape;232;p11"/>
          <p:cNvSpPr/>
          <p:nvPr/>
        </p:nvSpPr>
        <p:spPr>
          <a:xfrm>
            <a:off x="3791745" y="3256480"/>
            <a:ext cx="2051633" cy="144016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en-US" sz="1867" b="1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7–16-year-olds 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defTabSz="1219170">
              <a:buClr>
                <a:srgbClr val="000000"/>
              </a:buClr>
              <a:buSzPts val="1400"/>
            </a:pP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Basic education in comprehensive schools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11"/>
          <p:cNvSpPr txBox="1"/>
          <p:nvPr/>
        </p:nvSpPr>
        <p:spPr>
          <a:xfrm>
            <a:off x="3938552" y="2676989"/>
            <a:ext cx="1796121" cy="67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48000" rIns="48000" bIns="480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r>
              <a:rPr lang="en-US" sz="1867" b="1" kern="0" dirty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Basic education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11"/>
          <p:cNvSpPr txBox="1"/>
          <p:nvPr/>
        </p:nvSpPr>
        <p:spPr>
          <a:xfrm>
            <a:off x="5988747" y="1447167"/>
            <a:ext cx="2328317" cy="67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48000" rIns="48000" bIns="480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r>
              <a:rPr lang="en-US" sz="1867" b="1" kern="0" dirty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Secondary education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5" name="Google Shape;235;p11"/>
          <p:cNvSpPr txBox="1"/>
          <p:nvPr/>
        </p:nvSpPr>
        <p:spPr>
          <a:xfrm>
            <a:off x="8438589" y="1690997"/>
            <a:ext cx="2078249" cy="671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000" tIns="48000" rIns="48000" bIns="48000" anchor="t" anchorCtr="0">
            <a:spAutoFit/>
          </a:bodyPr>
          <a:lstStyle/>
          <a:p>
            <a:pPr algn="ctr" defTabSz="1219170">
              <a:buClr>
                <a:srgbClr val="000000"/>
              </a:buClr>
              <a:buSzPts val="1400"/>
            </a:pPr>
            <a:r>
              <a:rPr lang="en-US" sz="1867" b="1" kern="0" dirty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Tertiary education</a:t>
            </a: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6" name="Google Shape;236;p11"/>
          <p:cNvSpPr txBox="1">
            <a:spLocks noGrp="1"/>
          </p:cNvSpPr>
          <p:nvPr>
            <p:ph type="title"/>
          </p:nvPr>
        </p:nvSpPr>
        <p:spPr>
          <a:xfrm>
            <a:off x="1919536" y="576000"/>
            <a:ext cx="8352928" cy="67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algn="ctr"/>
            <a:r>
              <a:rPr lang="en-US"/>
              <a:t>The Finnish education system today</a:t>
            </a:r>
            <a:endParaRPr/>
          </a:p>
        </p:txBody>
      </p:sp>
      <p:sp>
        <p:nvSpPr>
          <p:cNvPr id="237" name="Google Shape;237;p11"/>
          <p:cNvSpPr/>
          <p:nvPr/>
        </p:nvSpPr>
        <p:spPr>
          <a:xfrm>
            <a:off x="10611082" y="2513176"/>
            <a:ext cx="1513895" cy="1680000"/>
          </a:xfrm>
          <a:prstGeom prst="rect">
            <a:avLst/>
          </a:prstGeom>
          <a:solidFill>
            <a:srgbClr val="001751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defTabSz="1219170">
              <a:buClr>
                <a:srgbClr val="000000"/>
              </a:buClr>
              <a:buSzPts val="1400"/>
            </a:pPr>
            <a:r>
              <a:rPr lang="en-US" sz="1867" kern="0">
                <a:solidFill>
                  <a:srgbClr val="FFFFFF"/>
                </a:solidFill>
                <a:latin typeface="Finlandica"/>
                <a:ea typeface="Finlandica"/>
                <a:cs typeface="Finlandica"/>
                <a:sym typeface="Finlandica"/>
              </a:rPr>
              <a:t>Doctoral degrees and licentiate degrees in Universities</a:t>
            </a: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8663706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58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 i="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>Minimum number of teaching hours per week</a:t>
            </a:r>
            <a:r>
              <a:rPr lang="en-US" b="0" i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 i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43" name="Google Shape;243;p58"/>
          <p:cNvSpPr txBox="1">
            <a:spLocks noGrp="1"/>
          </p:cNvSpPr>
          <p:nvPr>
            <p:ph type="body" idx="1"/>
          </p:nvPr>
        </p:nvSpPr>
        <p:spPr>
          <a:xfrm>
            <a:off x="1254711" y="1989666"/>
            <a:ext cx="10215239" cy="383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152396" indent="0">
              <a:buNone/>
            </a:pPr>
            <a:r>
              <a:rPr lang="en-US" sz="2667" dirty="0">
                <a:solidFill>
                  <a:schemeClr val="dk1"/>
                </a:solidFill>
              </a:rPr>
              <a:t>The legislation defines the minimum number of hours a pupil is entitled to receive instruction per week. The minimum number of hours is:</a:t>
            </a:r>
            <a:endParaRPr dirty="0"/>
          </a:p>
          <a:p>
            <a:r>
              <a:rPr lang="en-US" sz="2667" dirty="0">
                <a:solidFill>
                  <a:schemeClr val="dk1"/>
                </a:solidFill>
              </a:rPr>
              <a:t>1st and 2nd grade 20 hours a week</a:t>
            </a:r>
            <a:endParaRPr dirty="0"/>
          </a:p>
          <a:p>
            <a:r>
              <a:rPr lang="en-US" sz="2667" dirty="0">
                <a:solidFill>
                  <a:schemeClr val="dk1"/>
                </a:solidFill>
              </a:rPr>
              <a:t>3rd grade 22 hours a week</a:t>
            </a:r>
            <a:endParaRPr dirty="0"/>
          </a:p>
          <a:p>
            <a:r>
              <a:rPr lang="en-US" sz="2667" dirty="0">
                <a:solidFill>
                  <a:schemeClr val="dk1"/>
                </a:solidFill>
              </a:rPr>
              <a:t>4rd grade 24 hours a week</a:t>
            </a:r>
            <a:endParaRPr dirty="0"/>
          </a:p>
          <a:p>
            <a:r>
              <a:rPr lang="en-US" sz="2667" dirty="0">
                <a:solidFill>
                  <a:schemeClr val="dk1"/>
                </a:solidFill>
              </a:rPr>
              <a:t>5st and 6nd grade 25 hours a week</a:t>
            </a:r>
            <a:endParaRPr dirty="0"/>
          </a:p>
          <a:p>
            <a:r>
              <a:rPr lang="en-US" sz="2667" dirty="0">
                <a:solidFill>
                  <a:schemeClr val="dk1"/>
                </a:solidFill>
              </a:rPr>
              <a:t>7st and 8nd grade 29 hours a week</a:t>
            </a:r>
            <a:endParaRPr dirty="0"/>
          </a:p>
          <a:p>
            <a:r>
              <a:rPr lang="en-US" sz="2667" dirty="0">
                <a:solidFill>
                  <a:schemeClr val="dk1"/>
                </a:solidFill>
              </a:rPr>
              <a:t>In the 9th grade, 30 hours a week.</a:t>
            </a:r>
            <a:endParaRPr dirty="0"/>
          </a:p>
          <a:p>
            <a:pPr indent="-304792"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8924055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59"/>
          <p:cNvSpPr txBox="1">
            <a:spLocks noGrp="1"/>
          </p:cNvSpPr>
          <p:nvPr>
            <p:ph type="title"/>
          </p:nvPr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algn="ctr"/>
            <a:r>
              <a:rPr lang="en-US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>T</a:t>
            </a:r>
            <a:r>
              <a:rPr lang="en-US" i="0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>eaching hours </a:t>
            </a:r>
            <a:r>
              <a:rPr lang="en-US">
                <a:solidFill>
                  <a:schemeClr val="dk1"/>
                </a:solidFill>
                <a:latin typeface="Finlandica"/>
                <a:ea typeface="Finlandica"/>
                <a:cs typeface="Finlandica"/>
                <a:sym typeface="Finlandica"/>
              </a:rPr>
              <a:t>for teachers</a:t>
            </a:r>
            <a:r>
              <a:rPr lang="en-US" b="0" i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b="0" i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/>
          </a:p>
        </p:txBody>
      </p:sp>
      <p:sp>
        <p:nvSpPr>
          <p:cNvPr id="249" name="Google Shape;249;p59"/>
          <p:cNvSpPr txBox="1">
            <a:spLocks noGrp="1"/>
          </p:cNvSpPr>
          <p:nvPr>
            <p:ph type="body" idx="1"/>
          </p:nvPr>
        </p:nvSpPr>
        <p:spPr>
          <a:xfrm>
            <a:off x="1100831" y="1509200"/>
            <a:ext cx="10215239" cy="3839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3200" dirty="0">
                <a:solidFill>
                  <a:schemeClr val="dk1"/>
                </a:solidFill>
              </a:rPr>
              <a:t>Primary 24h/week</a:t>
            </a:r>
            <a:endParaRPr dirty="0"/>
          </a:p>
          <a:p>
            <a:pPr indent="-304792">
              <a:buNone/>
            </a:pPr>
            <a:endParaRPr sz="3200" dirty="0">
              <a:solidFill>
                <a:schemeClr val="dk1"/>
              </a:solidFill>
            </a:endParaRPr>
          </a:p>
          <a:p>
            <a:r>
              <a:rPr lang="en-US" sz="3200" dirty="0">
                <a:solidFill>
                  <a:schemeClr val="dk1"/>
                </a:solidFill>
              </a:rPr>
              <a:t>Secondary 16-24 h/week</a:t>
            </a:r>
            <a:endParaRPr sz="3200" dirty="0">
              <a:solidFill>
                <a:schemeClr val="dk1"/>
              </a:solidFill>
            </a:endParaRPr>
          </a:p>
          <a:p>
            <a:pPr indent="-304792">
              <a:buNone/>
            </a:pPr>
            <a:endParaRPr sz="3200" dirty="0">
              <a:solidFill>
                <a:schemeClr val="dk1"/>
              </a:solidFill>
            </a:endParaRPr>
          </a:p>
          <a:p>
            <a:r>
              <a:rPr lang="en-US" sz="3200" dirty="0">
                <a:solidFill>
                  <a:schemeClr val="dk1"/>
                </a:solidFill>
              </a:rPr>
              <a:t>Vocational 1600hrs/year</a:t>
            </a:r>
            <a:endParaRPr dirty="0"/>
          </a:p>
          <a:p>
            <a:pPr marL="152396" indent="0">
              <a:buNone/>
            </a:pPr>
            <a:endParaRPr sz="3200" dirty="0">
              <a:solidFill>
                <a:schemeClr val="dk1"/>
              </a:solidFill>
            </a:endParaRPr>
          </a:p>
          <a:p>
            <a:pPr marL="152396" indent="0">
              <a:buNone/>
            </a:pPr>
            <a:r>
              <a:rPr lang="en-US" sz="3200" dirty="0">
                <a:solidFill>
                  <a:schemeClr val="dk1"/>
                </a:solidFill>
              </a:rPr>
              <a:t>More lessons= more pay</a:t>
            </a:r>
            <a:endParaRPr sz="3200" dirty="0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033206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64"/>
          <p:cNvSpPr txBox="1"/>
          <p:nvPr/>
        </p:nvSpPr>
        <p:spPr>
          <a:xfrm>
            <a:off x="2446867" y="645583"/>
            <a:ext cx="7298267" cy="1151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Subjects in General Upper Secondary Schools (150 credits)</a:t>
            </a:r>
            <a:r>
              <a:rPr lang="en-US" sz="1867" kern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67" kern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 sz="1867" kern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Google Shape;267;p64"/>
          <p:cNvSpPr txBox="1"/>
          <p:nvPr/>
        </p:nvSpPr>
        <p:spPr>
          <a:xfrm>
            <a:off x="224902" y="1680839"/>
            <a:ext cx="11469948" cy="32545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33" rIns="121900" bIns="60933" anchor="t" anchorCtr="0">
            <a:noAutofit/>
          </a:bodyPr>
          <a:lstStyle/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Mother tongue and Literature 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(Finnish or Swedish)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Second National Language 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(Finnish or Swedish)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Foreign Languages 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(English, German, French, Spanish, Chinese, Italian, Latin)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 err="1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Maths</a:t>
            </a: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 and Natural Sciences 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(Biology, Geography, Physics, Chemistry))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Humanities and Social Studies 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(Philosophy, History and Social Studies, Psychology)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Religion and Worldview studies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Physical education, other arts and skills, and health education 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(Visual arts, physical education, music, health education)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Guidance counselling 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(not graded)</a:t>
            </a:r>
            <a:endParaRPr sz="18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marL="380990" indent="-380990" defTabSz="1219170"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2400" b="1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Diplomas</a:t>
            </a:r>
            <a:r>
              <a:rPr lang="en-US" sz="2400" kern="0" dirty="0">
                <a:solidFill>
                  <a:srgbClr val="002EA2"/>
                </a:solidFill>
                <a:latin typeface="Finlandica"/>
                <a:ea typeface="Finlandica"/>
                <a:cs typeface="Finlandica"/>
                <a:sym typeface="Finlandica"/>
              </a:rPr>
              <a:t> (home economics, visual arts, home crafts, media,  music, dance, theatre) </a:t>
            </a:r>
            <a:r>
              <a:rPr lang="en-US" sz="1867" kern="0" dirty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en-US" sz="1867" kern="0" dirty="0">
                <a:solidFill>
                  <a:srgbClr val="000A48"/>
                </a:solidFill>
                <a:latin typeface="Arial"/>
                <a:ea typeface="Arial"/>
                <a:cs typeface="Arial"/>
                <a:sym typeface="Arial"/>
              </a:rPr>
            </a:br>
            <a:endParaRPr sz="1867" kern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7643598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26878"/>
            <a:ext cx="12192000" cy="64042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890643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183091" y="407324"/>
            <a:ext cx="1529542" cy="11305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itle 2"/>
          <p:cNvSpPr>
            <a:spLocks noGrp="1"/>
          </p:cNvSpPr>
          <p:nvPr>
            <p:ph type="title"/>
          </p:nvPr>
        </p:nvSpPr>
        <p:spPr>
          <a:xfrm>
            <a:off x="304800" y="304800"/>
            <a:ext cx="11628582" cy="639763"/>
          </a:xfrm>
        </p:spPr>
        <p:txBody>
          <a:bodyPr/>
          <a:lstStyle/>
          <a:p>
            <a:pPr algn="ctr"/>
            <a:r>
              <a:rPr lang="en-US" sz="3500" dirty="0" smtClean="0"/>
              <a:t>Day 2</a:t>
            </a:r>
            <a:endParaRPr lang="en-US" sz="3500" dirty="0"/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988291" y="1708727"/>
            <a:ext cx="11628582" cy="5227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Finlandica"/>
              <a:buNone/>
              <a:defRPr sz="2400" b="1" i="0" u="none" strike="noStrike" cap="none">
                <a:solidFill>
                  <a:schemeClr val="accent1"/>
                </a:solidFill>
                <a:latin typeface="Finlandica"/>
                <a:ea typeface="Finlandica"/>
                <a:cs typeface="Finlandica"/>
                <a:sym typeface="Finlandic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3500" kern="0" dirty="0" smtClean="0"/>
              <a:t>1. Toothpicks game</a:t>
            </a:r>
          </a:p>
          <a:p>
            <a:pPr marL="514350" indent="-514350">
              <a:buAutoNum type="arabicPeriod"/>
            </a:pPr>
            <a:endParaRPr lang="en-US" sz="3500" kern="0" dirty="0" smtClean="0"/>
          </a:p>
          <a:p>
            <a:r>
              <a:rPr lang="en-US" sz="3500" kern="0" dirty="0" smtClean="0"/>
              <a:t>2. Human rights bingo</a:t>
            </a:r>
          </a:p>
          <a:p>
            <a:endParaRPr lang="en-US" sz="3500" kern="0" dirty="0" smtClean="0"/>
          </a:p>
          <a:p>
            <a:r>
              <a:rPr lang="en-US" sz="3500" kern="0" dirty="0" smtClean="0"/>
              <a:t>3. Perspective talk</a:t>
            </a:r>
          </a:p>
          <a:p>
            <a:endParaRPr lang="en-US" sz="3500" kern="0" dirty="0"/>
          </a:p>
          <a:p>
            <a:r>
              <a:rPr lang="en-US" sz="3500" kern="0" dirty="0" smtClean="0"/>
              <a:t>4. The danger of a single story</a:t>
            </a:r>
          </a:p>
          <a:p>
            <a:endParaRPr lang="en-US" sz="3500" kern="0" dirty="0" smtClean="0"/>
          </a:p>
          <a:p>
            <a:endParaRPr lang="en-US" sz="3500" kern="0" dirty="0" smtClean="0"/>
          </a:p>
          <a:p>
            <a:pPr marL="514350" indent="-514350" algn="ctr">
              <a:buAutoNum type="arabicPeriod"/>
            </a:pPr>
            <a:endParaRPr lang="en-US" sz="3500" kern="0" dirty="0"/>
          </a:p>
        </p:txBody>
      </p:sp>
    </p:spTree>
    <p:extLst>
      <p:ext uri="{BB962C8B-B14F-4D97-AF65-F5344CB8AC3E}">
        <p14:creationId xmlns:p14="http://schemas.microsoft.com/office/powerpoint/2010/main" val="1229267345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1_Suomi Finland">
  <a:themeElements>
    <a:clrScheme name="Team Finland">
      <a:dk1>
        <a:srgbClr val="002EA2"/>
      </a:dk1>
      <a:lt1>
        <a:srgbClr val="FFFFFF"/>
      </a:lt1>
      <a:dk2>
        <a:srgbClr val="000000"/>
      </a:dk2>
      <a:lt2>
        <a:srgbClr val="F0F0F0"/>
      </a:lt2>
      <a:accent1>
        <a:srgbClr val="002EA2"/>
      </a:accent1>
      <a:accent2>
        <a:srgbClr val="D9D9D9"/>
      </a:accent2>
      <a:accent3>
        <a:srgbClr val="A2A2A2"/>
      </a:accent3>
      <a:accent4>
        <a:srgbClr val="525252"/>
      </a:accent4>
      <a:accent5>
        <a:srgbClr val="5977C3"/>
      </a:accent5>
      <a:accent6>
        <a:srgbClr val="A6B6DF"/>
      </a:accent6>
      <a:hlink>
        <a:srgbClr val="002EA2"/>
      </a:hlink>
      <a:folHlink>
        <a:srgbClr val="52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731</TotalTime>
  <Words>1247</Words>
  <Application>Microsoft Office PowerPoint</Application>
  <PresentationFormat>Widescreen</PresentationFormat>
  <Paragraphs>197</Paragraphs>
  <Slides>38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9" baseType="lpstr">
      <vt:lpstr>Amatic SC</vt:lpstr>
      <vt:lpstr>Arial</vt:lpstr>
      <vt:lpstr>Calibri</vt:lpstr>
      <vt:lpstr>Caveat</vt:lpstr>
      <vt:lpstr>Coming Soon</vt:lpstr>
      <vt:lpstr>Finlandica</vt:lpstr>
      <vt:lpstr>Open Sans</vt:lpstr>
      <vt:lpstr>Pacifico</vt:lpstr>
      <vt:lpstr>Pridi</vt:lpstr>
      <vt:lpstr>Pridi Light</vt:lpstr>
      <vt:lpstr>1_Suomi Finland</vt:lpstr>
      <vt:lpstr>PowerPoint Presentation</vt:lpstr>
      <vt:lpstr>Day 1</vt:lpstr>
      <vt:lpstr>Education for all</vt:lpstr>
      <vt:lpstr>The Finnish education system today</vt:lpstr>
      <vt:lpstr>Minimum number of teaching hours per week </vt:lpstr>
      <vt:lpstr>Teaching hours for teachers </vt:lpstr>
      <vt:lpstr>PowerPoint Presentation</vt:lpstr>
      <vt:lpstr>PowerPoint Presentation</vt:lpstr>
      <vt:lpstr>Day 2</vt:lpstr>
      <vt:lpstr> Toothpicks </vt:lpstr>
      <vt:lpstr>Humans Right Bingo</vt:lpstr>
      <vt:lpstr>Low – High Priority </vt:lpstr>
      <vt:lpstr> Low Priority-High Priority </vt:lpstr>
      <vt:lpstr>Every picture tells a story</vt:lpstr>
      <vt:lpstr>PowerPoint Presentation</vt:lpstr>
      <vt:lpstr>The Danger of a Single Story (video)</vt:lpstr>
      <vt:lpstr>Day 3</vt:lpstr>
      <vt:lpstr>Culture</vt:lpstr>
      <vt:lpstr>Poem by Bernard Werber </vt:lpstr>
      <vt:lpstr>What is culture?  </vt:lpstr>
      <vt:lpstr>Why intercultural competence?</vt:lpstr>
      <vt:lpstr>Private – Public self assessment</vt:lpstr>
      <vt:lpstr>Dimensions of countries</vt:lpstr>
      <vt:lpstr> Personal and Social Identity Wheels  </vt:lpstr>
      <vt:lpstr>PowerPoint Presentation</vt:lpstr>
      <vt:lpstr>Helsinki Library  </vt:lpstr>
      <vt:lpstr>Day 4</vt:lpstr>
      <vt:lpstr>Story Circles</vt:lpstr>
      <vt:lpstr>PowerPoint Presentation</vt:lpstr>
      <vt:lpstr>The GooseChase</vt:lpstr>
      <vt:lpstr>The GooseChase  </vt:lpstr>
      <vt:lpstr>Day 5</vt:lpstr>
      <vt:lpstr>We cannot return to the world as it was before.</vt:lpstr>
      <vt:lpstr>Challenges in your multicultural school</vt:lpstr>
      <vt:lpstr>PROCESS OF FINDING POSSIBLE SOLUTIONS </vt:lpstr>
      <vt:lpstr>Challenges in my multicultural school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Cultivating Diversity and Inclusion</dc:title>
  <dc:creator>Teacher</dc:creator>
  <cp:lastModifiedBy>Teacher</cp:lastModifiedBy>
  <cp:revision>29</cp:revision>
  <cp:lastPrinted>2024-04-15T09:14:07Z</cp:lastPrinted>
  <dcterms:created xsi:type="dcterms:W3CDTF">2024-04-05T08:51:50Z</dcterms:created>
  <dcterms:modified xsi:type="dcterms:W3CDTF">2024-05-27T08:18:36Z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1060866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S10.3.1</vt:lpwstr>
  </property>
</Properties>
</file>